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heme/theme3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70" r:id="rId1"/>
    <p:sldMasterId id="2147483820" r:id="rId2"/>
    <p:sldMasterId id="2147483852" r:id="rId3"/>
    <p:sldMasterId id="2147483854" r:id="rId4"/>
  </p:sldMasterIdLst>
  <p:notesMasterIdLst>
    <p:notesMasterId r:id="rId88"/>
  </p:notesMasterIdLst>
  <p:sldIdLst>
    <p:sldId id="1693" r:id="rId5"/>
    <p:sldId id="1694" r:id="rId6"/>
    <p:sldId id="1695" r:id="rId7"/>
    <p:sldId id="1696" r:id="rId8"/>
    <p:sldId id="1697" r:id="rId9"/>
    <p:sldId id="1698" r:id="rId10"/>
    <p:sldId id="1683" r:id="rId11"/>
    <p:sldId id="1684" r:id="rId12"/>
    <p:sldId id="1699" r:id="rId13"/>
    <p:sldId id="1700" r:id="rId14"/>
    <p:sldId id="1701" r:id="rId15"/>
    <p:sldId id="1702" r:id="rId16"/>
    <p:sldId id="1703" r:id="rId17"/>
    <p:sldId id="1704" r:id="rId18"/>
    <p:sldId id="1705" r:id="rId19"/>
    <p:sldId id="1706" r:id="rId20"/>
    <p:sldId id="1707" r:id="rId21"/>
    <p:sldId id="1708" r:id="rId22"/>
    <p:sldId id="1709" r:id="rId23"/>
    <p:sldId id="1710" r:id="rId24"/>
    <p:sldId id="1711" r:id="rId25"/>
    <p:sldId id="1712" r:id="rId26"/>
    <p:sldId id="1713" r:id="rId27"/>
    <p:sldId id="1714" r:id="rId28"/>
    <p:sldId id="1715" r:id="rId29"/>
    <p:sldId id="1716" r:id="rId30"/>
    <p:sldId id="1717" r:id="rId31"/>
    <p:sldId id="1718" r:id="rId32"/>
    <p:sldId id="1719" r:id="rId33"/>
    <p:sldId id="1720" r:id="rId34"/>
    <p:sldId id="1721" r:id="rId35"/>
    <p:sldId id="1722" r:id="rId36"/>
    <p:sldId id="1723" r:id="rId37"/>
    <p:sldId id="1724" r:id="rId38"/>
    <p:sldId id="1725" r:id="rId39"/>
    <p:sldId id="1726" r:id="rId40"/>
    <p:sldId id="1727" r:id="rId41"/>
    <p:sldId id="1728" r:id="rId42"/>
    <p:sldId id="1729" r:id="rId43"/>
    <p:sldId id="1730" r:id="rId44"/>
    <p:sldId id="1731" r:id="rId45"/>
    <p:sldId id="1732" r:id="rId46"/>
    <p:sldId id="1733" r:id="rId47"/>
    <p:sldId id="1734" r:id="rId48"/>
    <p:sldId id="1735" r:id="rId49"/>
    <p:sldId id="1736" r:id="rId50"/>
    <p:sldId id="1737" r:id="rId51"/>
    <p:sldId id="1738" r:id="rId52"/>
    <p:sldId id="1739" r:id="rId53"/>
    <p:sldId id="1740" r:id="rId54"/>
    <p:sldId id="1741" r:id="rId55"/>
    <p:sldId id="1742" r:id="rId56"/>
    <p:sldId id="1743" r:id="rId57"/>
    <p:sldId id="1744" r:id="rId58"/>
    <p:sldId id="1745" r:id="rId59"/>
    <p:sldId id="1746" r:id="rId60"/>
    <p:sldId id="1747" r:id="rId61"/>
    <p:sldId id="1748" r:id="rId62"/>
    <p:sldId id="1749" r:id="rId63"/>
    <p:sldId id="1750" r:id="rId64"/>
    <p:sldId id="1751" r:id="rId65"/>
    <p:sldId id="1752" r:id="rId66"/>
    <p:sldId id="1753" r:id="rId67"/>
    <p:sldId id="1754" r:id="rId68"/>
    <p:sldId id="1755" r:id="rId69"/>
    <p:sldId id="1756" r:id="rId70"/>
    <p:sldId id="1757" r:id="rId71"/>
    <p:sldId id="1758" r:id="rId72"/>
    <p:sldId id="1759" r:id="rId73"/>
    <p:sldId id="1760" r:id="rId74"/>
    <p:sldId id="1761" r:id="rId75"/>
    <p:sldId id="1762" r:id="rId76"/>
    <p:sldId id="1763" r:id="rId77"/>
    <p:sldId id="1764" r:id="rId78"/>
    <p:sldId id="1765" r:id="rId79"/>
    <p:sldId id="1766" r:id="rId80"/>
    <p:sldId id="1767" r:id="rId81"/>
    <p:sldId id="1768" r:id="rId82"/>
    <p:sldId id="1769" r:id="rId83"/>
    <p:sldId id="1770" r:id="rId84"/>
    <p:sldId id="1771" r:id="rId85"/>
    <p:sldId id="1772" r:id="rId86"/>
    <p:sldId id="1773" r:id="rId87"/>
  </p:sldIdLst>
  <p:sldSz cx="9144000" cy="5143500" type="screen16x9"/>
  <p:notesSz cx="6858000" cy="9144000"/>
  <p:custDataLst>
    <p:tags r:id="rId89"/>
  </p:custDataLst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880" userDrawn="1">
          <p15:clr>
            <a:srgbClr val="A4A3A4"/>
          </p15:clr>
        </p15:guide>
        <p15:guide id="5" orient="horz" pos="75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uthor" initials="A" lastIdx="0" clrIdx="7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C2F0"/>
    <a:srgbClr val="B0C3E6"/>
    <a:srgbClr val="9FE9FB"/>
    <a:srgbClr val="C7C2F9"/>
    <a:srgbClr val="CBC4C6"/>
    <a:srgbClr val="F7758C"/>
    <a:srgbClr val="AEE6C3"/>
    <a:srgbClr val="4CD5F7"/>
    <a:srgbClr val="6C2FAC"/>
    <a:srgbClr val="F9D2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480" y="132"/>
      </p:cViewPr>
      <p:guideLst>
        <p:guide pos="2880"/>
        <p:guide orient="horz" pos="7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tags" Target="tags/tag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commentAuthors" Target="commentAuthor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notesMaster" Target="notesMasters/notesMaster1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30C6A-DB9B-47B6-9037-7B4494BE08B8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CAD61F-7CC6-48AF-A217-C41C11A05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744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9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9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7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4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/LAYOU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4361593"/>
            <a:ext cx="1046706" cy="4135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1425" y="2256437"/>
            <a:ext cx="3899008" cy="1131237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3000"/>
              </a:lnSpc>
              <a:defRPr sz="3000" b="0" spc="-113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Title should not exceed </a:t>
            </a:r>
            <a:br>
              <a:rPr lang="en-US"/>
            </a:br>
            <a:r>
              <a:rPr lang="en-US"/>
              <a:t>three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0050" y="3473753"/>
            <a:ext cx="4012747" cy="63444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spc="0" baseline="0">
                <a:solidFill>
                  <a:schemeClr val="tx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Subhead or date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F922664-A69F-4A34-8FAE-664BF2A48F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0050" y="1303853"/>
            <a:ext cx="2851309" cy="82189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750" b="1" spc="150" baseline="0">
                <a:solidFill>
                  <a:schemeClr val="tx1"/>
                </a:solidFill>
              </a:defRPr>
            </a:lvl1pPr>
            <a:lvl2pPr marL="15087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D90FD303-6C67-49ED-AEB4-55EDF1968A44}"/>
              </a:ext>
            </a:extLst>
          </p:cNvPr>
          <p:cNvSpPr/>
          <p:nvPr/>
        </p:nvSpPr>
        <p:spPr>
          <a:xfrm>
            <a:off x="4601842" y="-2284"/>
            <a:ext cx="4546406" cy="4266000"/>
          </a:xfrm>
          <a:custGeom>
            <a:avLst/>
            <a:gdLst>
              <a:gd name="connsiteX0" fmla="*/ 215376 w 6061875"/>
              <a:gd name="connsiteY0" fmla="*/ 0 h 5688000"/>
              <a:gd name="connsiteX1" fmla="*/ 6061875 w 6061875"/>
              <a:gd name="connsiteY1" fmla="*/ 0 h 5688000"/>
              <a:gd name="connsiteX2" fmla="*/ 6061874 w 6061875"/>
              <a:gd name="connsiteY2" fmla="*/ 5181247 h 5688000"/>
              <a:gd name="connsiteX3" fmla="*/ 5884725 w 6061875"/>
              <a:gd name="connsiteY3" fmla="*/ 5275379 h 5688000"/>
              <a:gd name="connsiteX4" fmla="*/ 1529226 w 6061875"/>
              <a:gd name="connsiteY4" fmla="*/ 4690293 h 5688000"/>
              <a:gd name="connsiteX5" fmla="*/ 174767 w 6061875"/>
              <a:gd name="connsiteY5" fmla="*/ 122713 h 5688000"/>
              <a:gd name="connsiteX6" fmla="*/ 215376 w 6061875"/>
              <a:gd name="connsiteY6" fmla="*/ 0 h 56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1875" h="5688000">
                <a:moveTo>
                  <a:pt x="215376" y="0"/>
                </a:moveTo>
                <a:lnTo>
                  <a:pt x="6061875" y="0"/>
                </a:lnTo>
                <a:lnTo>
                  <a:pt x="6061874" y="5181247"/>
                </a:lnTo>
                <a:lnTo>
                  <a:pt x="5884725" y="5275379"/>
                </a:lnTo>
                <a:cubicBezTo>
                  <a:pt x="4506761" y="5963336"/>
                  <a:pt x="2811084" y="5806058"/>
                  <a:pt x="1529226" y="4690293"/>
                </a:cubicBezTo>
                <a:cubicBezTo>
                  <a:pt x="187007" y="3494984"/>
                  <a:pt x="-293739" y="1670204"/>
                  <a:pt x="174767" y="122713"/>
                </a:cubicBezTo>
                <a:lnTo>
                  <a:pt x="215376" y="0"/>
                </a:lnTo>
                <a:close/>
              </a:path>
            </a:pathLst>
          </a:custGeom>
          <a:solidFill>
            <a:srgbClr val="4CD5F7"/>
          </a:solidFill>
          <a:ln w="1667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13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3FA8078-4CF1-47AE-9DFE-4A696148D438}"/>
              </a:ext>
            </a:extLst>
          </p:cNvPr>
          <p:cNvSpPr/>
          <p:nvPr userDrawn="1"/>
        </p:nvSpPr>
        <p:spPr>
          <a:xfrm>
            <a:off x="5896468" y="-2284"/>
            <a:ext cx="3251780" cy="3134702"/>
          </a:xfrm>
          <a:custGeom>
            <a:avLst/>
            <a:gdLst>
              <a:gd name="connsiteX0" fmla="*/ 151605 w 4335706"/>
              <a:gd name="connsiteY0" fmla="*/ 0 h 4179602"/>
              <a:gd name="connsiteX1" fmla="*/ 4335706 w 4335706"/>
              <a:gd name="connsiteY1" fmla="*/ 0 h 4179602"/>
              <a:gd name="connsiteX2" fmla="*/ 4335705 w 4335706"/>
              <a:gd name="connsiteY2" fmla="*/ 3855210 h 4179602"/>
              <a:gd name="connsiteX3" fmla="*/ 4200106 w 4335706"/>
              <a:gd name="connsiteY3" fmla="*/ 3924374 h 4179602"/>
              <a:gd name="connsiteX4" fmla="*/ 1126173 w 4335706"/>
              <a:gd name="connsiteY4" fmla="*/ 3459612 h 4179602"/>
              <a:gd name="connsiteX5" fmla="*/ 128682 w 4335706"/>
              <a:gd name="connsiteY5" fmla="*/ 64253 h 4179602"/>
              <a:gd name="connsiteX6" fmla="*/ 151605 w 4335706"/>
              <a:gd name="connsiteY6" fmla="*/ 0 h 4179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35706" h="4179602">
                <a:moveTo>
                  <a:pt x="151605" y="0"/>
                </a:moveTo>
                <a:lnTo>
                  <a:pt x="4335706" y="0"/>
                </a:lnTo>
                <a:lnTo>
                  <a:pt x="4335705" y="3855210"/>
                </a:lnTo>
                <a:lnTo>
                  <a:pt x="4200106" y="3924374"/>
                </a:lnTo>
                <a:cubicBezTo>
                  <a:pt x="3210930" y="4368115"/>
                  <a:pt x="2029162" y="4245598"/>
                  <a:pt x="1126173" y="3459612"/>
                </a:cubicBezTo>
                <a:cubicBezTo>
                  <a:pt x="137716" y="2579399"/>
                  <a:pt x="-216297" y="1214435"/>
                  <a:pt x="128682" y="64253"/>
                </a:cubicBezTo>
                <a:lnTo>
                  <a:pt x="151605" y="0"/>
                </a:lnTo>
                <a:close/>
              </a:path>
            </a:pathLst>
          </a:custGeom>
          <a:solidFill>
            <a:srgbClr val="2998E3"/>
          </a:solidFill>
          <a:ln w="1667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13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24C9649-BFB5-46C6-8AAF-DAF6F624F1E1}"/>
              </a:ext>
            </a:extLst>
          </p:cNvPr>
          <p:cNvSpPr/>
          <p:nvPr/>
        </p:nvSpPr>
        <p:spPr>
          <a:xfrm>
            <a:off x="6719995" y="-2284"/>
            <a:ext cx="2428253" cy="2432737"/>
          </a:xfrm>
          <a:custGeom>
            <a:avLst/>
            <a:gdLst>
              <a:gd name="connsiteX0" fmla="*/ 143901 w 3237670"/>
              <a:gd name="connsiteY0" fmla="*/ 0 h 3243649"/>
              <a:gd name="connsiteX1" fmla="*/ 3237670 w 3237670"/>
              <a:gd name="connsiteY1" fmla="*/ 0 h 3243649"/>
              <a:gd name="connsiteX2" fmla="*/ 3237670 w 3237670"/>
              <a:gd name="connsiteY2" fmla="*/ 3033708 h 3243649"/>
              <a:gd name="connsiteX3" fmla="*/ 3184618 w 3237670"/>
              <a:gd name="connsiteY3" fmla="*/ 3060261 h 3243649"/>
              <a:gd name="connsiteX4" fmla="*/ 853875 w 3237670"/>
              <a:gd name="connsiteY4" fmla="*/ 2685264 h 3243649"/>
              <a:gd name="connsiteX5" fmla="*/ 97586 w 3237670"/>
              <a:gd name="connsiteY5" fmla="*/ 128996 h 3243649"/>
              <a:gd name="connsiteX6" fmla="*/ 143901 w 3237670"/>
              <a:gd name="connsiteY6" fmla="*/ 0 h 3243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37670" h="3243649">
                <a:moveTo>
                  <a:pt x="143901" y="0"/>
                </a:moveTo>
                <a:lnTo>
                  <a:pt x="3237670" y="0"/>
                </a:lnTo>
                <a:lnTo>
                  <a:pt x="3237670" y="3033708"/>
                </a:lnTo>
                <a:lnTo>
                  <a:pt x="3184618" y="3060261"/>
                </a:lnTo>
                <a:cubicBezTo>
                  <a:pt x="2434622" y="3389083"/>
                  <a:pt x="1538573" y="3282554"/>
                  <a:pt x="853875" y="2685264"/>
                </a:cubicBezTo>
                <a:cubicBezTo>
                  <a:pt x="104429" y="2016281"/>
                  <a:pt x="-164021" y="995069"/>
                  <a:pt x="97586" y="128996"/>
                </a:cubicBezTo>
                <a:lnTo>
                  <a:pt x="143901" y="0"/>
                </a:lnTo>
                <a:close/>
              </a:path>
            </a:pathLst>
          </a:custGeom>
          <a:solidFill>
            <a:srgbClr val="3A5CE9"/>
          </a:solidFill>
          <a:ln w="1667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13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B8200537-0A04-459C-B285-9E253324DAEB}"/>
              </a:ext>
            </a:extLst>
          </p:cNvPr>
          <p:cNvSpPr/>
          <p:nvPr/>
        </p:nvSpPr>
        <p:spPr>
          <a:xfrm>
            <a:off x="4412764" y="-2283"/>
            <a:ext cx="4735484" cy="4224745"/>
          </a:xfrm>
          <a:custGeom>
            <a:avLst/>
            <a:gdLst>
              <a:gd name="connsiteX0" fmla="*/ 190826 w 6313979"/>
              <a:gd name="connsiteY0" fmla="*/ 0 h 5632993"/>
              <a:gd name="connsiteX1" fmla="*/ 230343 w 6313979"/>
              <a:gd name="connsiteY1" fmla="*/ 0 h 5632993"/>
              <a:gd name="connsiteX2" fmla="*/ 209602 w 6313979"/>
              <a:gd name="connsiteY2" fmla="*/ 62014 h 5632993"/>
              <a:gd name="connsiteX3" fmla="*/ 1563593 w 6313979"/>
              <a:gd name="connsiteY3" fmla="*/ 4598694 h 5632993"/>
              <a:gd name="connsiteX4" fmla="*/ 4547862 w 6313979"/>
              <a:gd name="connsiteY4" fmla="*/ 5570258 h 5632993"/>
              <a:gd name="connsiteX5" fmla="*/ 6252805 w 6313979"/>
              <a:gd name="connsiteY5" fmla="*/ 4976830 h 5632993"/>
              <a:gd name="connsiteX6" fmla="*/ 6313979 w 6313979"/>
              <a:gd name="connsiteY6" fmla="*/ 4935481 h 5632993"/>
              <a:gd name="connsiteX7" fmla="*/ 6313979 w 6313979"/>
              <a:gd name="connsiteY7" fmla="*/ 4984900 h 5632993"/>
              <a:gd name="connsiteX8" fmla="*/ 6257567 w 6313979"/>
              <a:gd name="connsiteY8" fmla="*/ 5022524 h 5632993"/>
              <a:gd name="connsiteX9" fmla="*/ 6076869 w 6313979"/>
              <a:gd name="connsiteY9" fmla="*/ 5129942 h 5632993"/>
              <a:gd name="connsiteX10" fmla="*/ 4552033 w 6313979"/>
              <a:gd name="connsiteY10" fmla="*/ 5612804 h 5632993"/>
              <a:gd name="connsiteX11" fmla="*/ 4155766 w 6313979"/>
              <a:gd name="connsiteY11" fmla="*/ 5632993 h 5632993"/>
              <a:gd name="connsiteX12" fmla="*/ 1535395 w 6313979"/>
              <a:gd name="connsiteY12" fmla="*/ 4630895 h 5632993"/>
              <a:gd name="connsiteX13" fmla="*/ 19735 w 6313979"/>
              <a:gd name="connsiteY13" fmla="*/ 1658473 h 5632993"/>
              <a:gd name="connsiteX14" fmla="*/ 175739 w 6313979"/>
              <a:gd name="connsiteY14" fmla="*/ 45540 h 5632993"/>
              <a:gd name="connsiteX15" fmla="*/ 190826 w 6313979"/>
              <a:gd name="connsiteY15" fmla="*/ 0 h 5632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313979" h="5632993">
                <a:moveTo>
                  <a:pt x="190826" y="0"/>
                </a:moveTo>
                <a:lnTo>
                  <a:pt x="230343" y="0"/>
                </a:lnTo>
                <a:lnTo>
                  <a:pt x="209602" y="62014"/>
                </a:lnTo>
                <a:cubicBezTo>
                  <a:pt x="-260843" y="1598595"/>
                  <a:pt x="217869" y="3400382"/>
                  <a:pt x="1563593" y="4598694"/>
                </a:cubicBezTo>
                <a:cubicBezTo>
                  <a:pt x="2409186" y="5334667"/>
                  <a:pt x="3469180" y="5679878"/>
                  <a:pt x="4547862" y="5570258"/>
                </a:cubicBezTo>
                <a:cubicBezTo>
                  <a:pt x="5161940" y="5507940"/>
                  <a:pt x="5740965" y="5304033"/>
                  <a:pt x="6252805" y="4976830"/>
                </a:cubicBezTo>
                <a:lnTo>
                  <a:pt x="6313979" y="4935481"/>
                </a:lnTo>
                <a:lnTo>
                  <a:pt x="6313979" y="4984900"/>
                </a:lnTo>
                <a:lnTo>
                  <a:pt x="6257567" y="5022524"/>
                </a:lnTo>
                <a:cubicBezTo>
                  <a:pt x="6198343" y="5059842"/>
                  <a:pt x="6138103" y="5095655"/>
                  <a:pt x="6076869" y="5129942"/>
                </a:cubicBezTo>
                <a:cubicBezTo>
                  <a:pt x="5602016" y="5395900"/>
                  <a:pt x="5088954" y="5558245"/>
                  <a:pt x="4552033" y="5612804"/>
                </a:cubicBezTo>
                <a:cubicBezTo>
                  <a:pt x="4419555" y="5626319"/>
                  <a:pt x="4287243" y="5632993"/>
                  <a:pt x="4155766" y="5632993"/>
                </a:cubicBezTo>
                <a:cubicBezTo>
                  <a:pt x="3204390" y="5632993"/>
                  <a:pt x="2286385" y="5284445"/>
                  <a:pt x="1535395" y="4630895"/>
                </a:cubicBezTo>
                <a:cubicBezTo>
                  <a:pt x="666277" y="3856881"/>
                  <a:pt x="128021" y="2801392"/>
                  <a:pt x="19735" y="1658473"/>
                </a:cubicBezTo>
                <a:cubicBezTo>
                  <a:pt x="-32822" y="1103699"/>
                  <a:pt x="19735" y="561105"/>
                  <a:pt x="175739" y="45540"/>
                </a:cubicBezTo>
                <a:lnTo>
                  <a:pt x="190826" y="0"/>
                </a:lnTo>
                <a:close/>
              </a:path>
            </a:pathLst>
          </a:custGeom>
          <a:solidFill>
            <a:srgbClr val="F7758C"/>
          </a:solidFill>
          <a:ln w="1667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13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549337" y="4669155"/>
            <a:ext cx="2194613" cy="9090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
	</a:t>
            </a:r>
          </a:p>
          <a:p>
            <a:pPr algn="r"/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©2021 Laboratory Corporation of America® Holdings  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4383918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530" userDrawn="1">
          <p15:clr>
            <a:srgbClr val="FBAE40"/>
          </p15:clr>
        </p15:guide>
        <p15:guide id="2" pos="417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2580013"/>
            <a:ext cx="8343900" cy="435855"/>
          </a:xfrm>
          <a:prstGeom prst="rect">
            <a:avLst/>
          </a:prstGeom>
        </p:spPr>
        <p:txBody>
          <a:bodyPr/>
          <a:lstStyle>
            <a:lvl1pPr algn="ctr">
              <a:lnSpc>
                <a:spcPts val="3000"/>
              </a:lnSpc>
              <a:defRPr sz="30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Statement A, do not exceed one 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00050" y="3125188"/>
            <a:ext cx="8343900" cy="80783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150876" indent="0">
              <a:buNone/>
              <a:defRPr>
                <a:solidFill>
                  <a:srgbClr val="636466"/>
                </a:solidFill>
                <a:latin typeface="+mn-lt"/>
              </a:defRPr>
            </a:lvl2pPr>
            <a:lvl3pPr>
              <a:defRPr>
                <a:solidFill>
                  <a:srgbClr val="636466"/>
                </a:solidFill>
                <a:latin typeface="+mn-lt"/>
              </a:defRPr>
            </a:lvl3pPr>
            <a:lvl4pPr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CCE11B1-1DC2-47F3-9AB3-601F81D18484}"/>
              </a:ext>
            </a:extLst>
          </p:cNvPr>
          <p:cNvSpPr/>
          <p:nvPr userDrawn="1"/>
        </p:nvSpPr>
        <p:spPr>
          <a:xfrm>
            <a:off x="4442920" y="1948589"/>
            <a:ext cx="258161" cy="261259"/>
          </a:xfrm>
          <a:custGeom>
            <a:avLst/>
            <a:gdLst>
              <a:gd name="connsiteX0" fmla="*/ 3787422 w 4602354"/>
              <a:gd name="connsiteY0" fmla="*/ 548144 h 4657585"/>
              <a:gd name="connsiteX1" fmla="*/ 4083246 w 4602354"/>
              <a:gd name="connsiteY1" fmla="*/ 3761163 h 4657585"/>
              <a:gd name="connsiteX2" fmla="*/ 853875 w 4602354"/>
              <a:gd name="connsiteY2" fmla="*/ 4099200 h 4657585"/>
              <a:gd name="connsiteX3" fmla="*/ 537696 w 4602354"/>
              <a:gd name="connsiteY3" fmla="*/ 747362 h 4657585"/>
              <a:gd name="connsiteX4" fmla="*/ 3787422 w 4602354"/>
              <a:gd name="connsiteY4" fmla="*/ 548144 h 4657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02354" h="4657585">
                <a:moveTo>
                  <a:pt x="3787422" y="548144"/>
                </a:moveTo>
                <a:cubicBezTo>
                  <a:pt x="4746806" y="1323660"/>
                  <a:pt x="4876782" y="2745551"/>
                  <a:pt x="4083246" y="3761163"/>
                </a:cubicBezTo>
                <a:cubicBezTo>
                  <a:pt x="3292880" y="4798466"/>
                  <a:pt x="1849799" y="4967985"/>
                  <a:pt x="853875" y="4099200"/>
                </a:cubicBezTo>
                <a:cubicBezTo>
                  <a:pt x="-145386" y="3207223"/>
                  <a:pt x="-289544" y="1689061"/>
                  <a:pt x="537696" y="747362"/>
                </a:cubicBezTo>
                <a:cubicBezTo>
                  <a:pt x="1367772" y="-173980"/>
                  <a:pt x="2825034" y="-247060"/>
                  <a:pt x="3787422" y="548144"/>
                </a:cubicBezTo>
              </a:path>
            </a:pathLst>
          </a:custGeom>
          <a:solidFill>
            <a:srgbClr val="3A5CE9"/>
          </a:solidFill>
          <a:ln w="166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38940197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B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2580013"/>
            <a:ext cx="8343900" cy="435855"/>
          </a:xfrm>
          <a:prstGeom prst="rect">
            <a:avLst/>
          </a:prstGeom>
        </p:spPr>
        <p:txBody>
          <a:bodyPr/>
          <a:lstStyle>
            <a:lvl1pPr algn="ctr">
              <a:lnSpc>
                <a:spcPts val="3000"/>
              </a:lnSpc>
              <a:defRPr sz="30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Statement B, do not exceed one 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00050" y="3125188"/>
            <a:ext cx="8343900" cy="80783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bg1"/>
                </a:solidFill>
                <a:latin typeface="+mn-lt"/>
              </a:defRPr>
            </a:lvl1pPr>
            <a:lvl2pPr marL="150876" indent="0">
              <a:buNone/>
              <a:defRPr>
                <a:solidFill>
                  <a:srgbClr val="636466"/>
                </a:solidFill>
                <a:latin typeface="+mn-lt"/>
              </a:defRPr>
            </a:lvl2pPr>
            <a:lvl3pPr>
              <a:defRPr>
                <a:solidFill>
                  <a:srgbClr val="636466"/>
                </a:solidFill>
                <a:latin typeface="+mn-lt"/>
              </a:defRPr>
            </a:lvl3pPr>
            <a:lvl4pPr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CCE11B1-1DC2-47F3-9AB3-601F81D18484}"/>
              </a:ext>
            </a:extLst>
          </p:cNvPr>
          <p:cNvSpPr/>
          <p:nvPr userDrawn="1"/>
        </p:nvSpPr>
        <p:spPr>
          <a:xfrm>
            <a:off x="4442920" y="1948589"/>
            <a:ext cx="258161" cy="261259"/>
          </a:xfrm>
          <a:custGeom>
            <a:avLst/>
            <a:gdLst>
              <a:gd name="connsiteX0" fmla="*/ 3787422 w 4602354"/>
              <a:gd name="connsiteY0" fmla="*/ 548144 h 4657585"/>
              <a:gd name="connsiteX1" fmla="*/ 4083246 w 4602354"/>
              <a:gd name="connsiteY1" fmla="*/ 3761163 h 4657585"/>
              <a:gd name="connsiteX2" fmla="*/ 853875 w 4602354"/>
              <a:gd name="connsiteY2" fmla="*/ 4099200 h 4657585"/>
              <a:gd name="connsiteX3" fmla="*/ 537696 w 4602354"/>
              <a:gd name="connsiteY3" fmla="*/ 747362 h 4657585"/>
              <a:gd name="connsiteX4" fmla="*/ 3787422 w 4602354"/>
              <a:gd name="connsiteY4" fmla="*/ 548144 h 4657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02354" h="4657585">
                <a:moveTo>
                  <a:pt x="3787422" y="548144"/>
                </a:moveTo>
                <a:cubicBezTo>
                  <a:pt x="4746806" y="1323660"/>
                  <a:pt x="4876782" y="2745551"/>
                  <a:pt x="4083246" y="3761163"/>
                </a:cubicBezTo>
                <a:cubicBezTo>
                  <a:pt x="3292880" y="4798466"/>
                  <a:pt x="1849799" y="4967985"/>
                  <a:pt x="853875" y="4099200"/>
                </a:cubicBezTo>
                <a:cubicBezTo>
                  <a:pt x="-145386" y="3207223"/>
                  <a:pt x="-289544" y="1689061"/>
                  <a:pt x="537696" y="747362"/>
                </a:cubicBezTo>
                <a:cubicBezTo>
                  <a:pt x="1367772" y="-173980"/>
                  <a:pt x="2825034" y="-247060"/>
                  <a:pt x="3787422" y="548144"/>
                </a:cubicBezTo>
              </a:path>
            </a:pathLst>
          </a:custGeom>
          <a:solidFill>
            <a:schemeClr val="bg1"/>
          </a:solidFill>
          <a:ln w="166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549337" y="4840312"/>
            <a:ext cx="2194613" cy="9090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
	</a:t>
            </a:r>
          </a:p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34" y="4612054"/>
            <a:ext cx="1028700" cy="32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44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778755"/>
            <a:ext cx="8343900" cy="1792995"/>
          </a:xfrm>
          <a:prstGeom prst="rect">
            <a:avLst/>
          </a:prstGeom>
        </p:spPr>
        <p:txBody>
          <a:bodyPr anchor="b"/>
          <a:lstStyle>
            <a:lvl1pPr marL="0" marR="0" indent="0" algn="ctr" defTabSz="6858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aseline="0">
                <a:solidFill>
                  <a:schemeClr val="tx1"/>
                </a:solidFill>
                <a:latin typeface="+mj-lt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Statement C, do not exceed three lines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00050" y="2728740"/>
            <a:ext cx="8343900" cy="114850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150876" indent="0">
              <a:buNone/>
              <a:defRPr>
                <a:solidFill>
                  <a:srgbClr val="636466"/>
                </a:solidFill>
                <a:latin typeface="+mn-lt"/>
              </a:defRPr>
            </a:lvl2pPr>
            <a:lvl3pPr>
              <a:defRPr>
                <a:solidFill>
                  <a:srgbClr val="636466"/>
                </a:solidFill>
                <a:latin typeface="+mn-lt"/>
              </a:defRPr>
            </a:lvl3pPr>
            <a:lvl4pPr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35207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778755"/>
            <a:ext cx="8343900" cy="1792995"/>
          </a:xfrm>
          <a:prstGeom prst="rect">
            <a:avLst/>
          </a:prstGeom>
        </p:spPr>
        <p:txBody>
          <a:bodyPr anchor="b"/>
          <a:lstStyle>
            <a:lvl1pPr marL="0" marR="0" indent="0" algn="ctr" defTabSz="6858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aseline="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Statement D, do not exceed three lines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00050" y="2728740"/>
            <a:ext cx="8343900" cy="114850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bg1"/>
                </a:solidFill>
                <a:latin typeface="+mn-lt"/>
              </a:defRPr>
            </a:lvl1pPr>
            <a:lvl2pPr marL="150876" indent="0">
              <a:buNone/>
              <a:defRPr>
                <a:solidFill>
                  <a:srgbClr val="636466"/>
                </a:solidFill>
                <a:latin typeface="+mn-lt"/>
              </a:defRPr>
            </a:lvl2pPr>
            <a:lvl3pPr>
              <a:defRPr>
                <a:solidFill>
                  <a:srgbClr val="636466"/>
                </a:solidFill>
                <a:latin typeface="+mn-lt"/>
              </a:defRPr>
            </a:lvl3pPr>
            <a:lvl4pPr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549337" y="4841808"/>
            <a:ext cx="2194613" cy="9090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
	</a:t>
            </a:r>
          </a:p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34" y="4612054"/>
            <a:ext cx="1028700" cy="32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1355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F036243-2F51-4EAF-AA0A-597A1BFF64B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574256" y="806116"/>
            <a:ext cx="2567489" cy="356585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Drag and drop an image file here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932F979C-3C09-4A7D-9CDB-5E9308F98F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84846" y="809245"/>
            <a:ext cx="3546308" cy="3565859"/>
          </a:xfrm>
          <a:custGeom>
            <a:avLst/>
            <a:gdLst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383 w 2235867"/>
              <a:gd name="connsiteY0" fmla="*/ 1123904 h 2247808"/>
              <a:gd name="connsiteX1" fmla="*/ 1118125 w 2235867"/>
              <a:gd name="connsiteY1" fmla="*/ 0 h 2247808"/>
              <a:gd name="connsiteX2" fmla="*/ 2235867 w 2235867"/>
              <a:gd name="connsiteY2" fmla="*/ 1123904 h 2247808"/>
              <a:gd name="connsiteX3" fmla="*/ 1118125 w 2235867"/>
              <a:gd name="connsiteY3" fmla="*/ 2247808 h 2247808"/>
              <a:gd name="connsiteX4" fmla="*/ 383 w 2235867"/>
              <a:gd name="connsiteY4" fmla="*/ 1123904 h 2247808"/>
              <a:gd name="connsiteX0" fmla="*/ 219 w 2235703"/>
              <a:gd name="connsiteY0" fmla="*/ 1123904 h 2247808"/>
              <a:gd name="connsiteX1" fmla="*/ 1117961 w 2235703"/>
              <a:gd name="connsiteY1" fmla="*/ 0 h 2247808"/>
              <a:gd name="connsiteX2" fmla="*/ 2235703 w 2235703"/>
              <a:gd name="connsiteY2" fmla="*/ 1123904 h 2247808"/>
              <a:gd name="connsiteX3" fmla="*/ 1117961 w 2235703"/>
              <a:gd name="connsiteY3" fmla="*/ 2247808 h 2247808"/>
              <a:gd name="connsiteX4" fmla="*/ 219 w 2235703"/>
              <a:gd name="connsiteY4" fmla="*/ 1123904 h 2247808"/>
              <a:gd name="connsiteX0" fmla="*/ 219 w 2235703"/>
              <a:gd name="connsiteY0" fmla="*/ 1123904 h 2247808"/>
              <a:gd name="connsiteX1" fmla="*/ 1117961 w 2235703"/>
              <a:gd name="connsiteY1" fmla="*/ 0 h 2247808"/>
              <a:gd name="connsiteX2" fmla="*/ 2235703 w 2235703"/>
              <a:gd name="connsiteY2" fmla="*/ 1123904 h 2247808"/>
              <a:gd name="connsiteX3" fmla="*/ 1117961 w 2235703"/>
              <a:gd name="connsiteY3" fmla="*/ 2247808 h 2247808"/>
              <a:gd name="connsiteX4" fmla="*/ 219 w 2235703"/>
              <a:gd name="connsiteY4" fmla="*/ 1123904 h 224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5703" h="2247808">
                <a:moveTo>
                  <a:pt x="219" y="1123904"/>
                </a:moveTo>
                <a:cubicBezTo>
                  <a:pt x="-12138" y="441405"/>
                  <a:pt x="500649" y="0"/>
                  <a:pt x="1117961" y="0"/>
                </a:cubicBezTo>
                <a:cubicBezTo>
                  <a:pt x="1735273" y="0"/>
                  <a:pt x="2235703" y="477760"/>
                  <a:pt x="2235703" y="1123904"/>
                </a:cubicBezTo>
                <a:cubicBezTo>
                  <a:pt x="2235703" y="1711668"/>
                  <a:pt x="1673489" y="2247808"/>
                  <a:pt x="1117961" y="2247808"/>
                </a:cubicBezTo>
                <a:cubicBezTo>
                  <a:pt x="562433" y="2247808"/>
                  <a:pt x="12576" y="1806403"/>
                  <a:pt x="219" y="1123904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/>
          <a:lstStyle>
            <a:lvl1pPr marL="0" indent="0" algn="l">
              <a:buNone/>
              <a:defRPr>
                <a:solidFill>
                  <a:srgbClr val="636466">
                    <a:alpha val="0"/>
                  </a:srgb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971260"/>
            <a:ext cx="4000500" cy="1792995"/>
          </a:xfrm>
          <a:prstGeom prst="rect">
            <a:avLst/>
          </a:prstGeom>
        </p:spPr>
        <p:txBody>
          <a:bodyPr anchor="b"/>
          <a:lstStyle>
            <a:lvl1pPr marL="0" marR="0" indent="0" algn="ctr" defTabSz="6858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aseline="0">
                <a:solidFill>
                  <a:schemeClr val="tx1"/>
                </a:solidFill>
                <a:latin typeface="+mj-lt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Statement E, do not exceed three lines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00050" y="2921245"/>
            <a:ext cx="4000500" cy="114850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150876" indent="0">
              <a:buNone/>
              <a:defRPr>
                <a:solidFill>
                  <a:srgbClr val="636466"/>
                </a:solidFill>
                <a:latin typeface="+mn-lt"/>
              </a:defRPr>
            </a:lvl2pPr>
            <a:lvl3pPr>
              <a:defRPr>
                <a:solidFill>
                  <a:srgbClr val="636466"/>
                </a:solidFill>
                <a:latin typeface="+mn-lt"/>
              </a:defRPr>
            </a:lvl3pPr>
            <a:lvl4pPr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82873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3EB9FD-AF6A-4A75-AE4D-F44EB18753FA}"/>
              </a:ext>
            </a:extLst>
          </p:cNvPr>
          <p:cNvSpPr/>
          <p:nvPr userDrawn="1"/>
        </p:nvSpPr>
        <p:spPr>
          <a:xfrm>
            <a:off x="4572000" y="-1"/>
            <a:ext cx="4572000" cy="51435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F036243-2F51-4EAF-AA0A-597A1BFF64B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574256" y="806116"/>
            <a:ext cx="2567489" cy="356585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Drag and drop an image file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971260"/>
            <a:ext cx="4000500" cy="1792995"/>
          </a:xfrm>
          <a:prstGeom prst="rect">
            <a:avLst/>
          </a:prstGeom>
        </p:spPr>
        <p:txBody>
          <a:bodyPr anchor="b"/>
          <a:lstStyle>
            <a:lvl1pPr marL="0" marR="0" indent="0" algn="ctr" defTabSz="6858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aseline="0">
                <a:solidFill>
                  <a:schemeClr val="tx1"/>
                </a:solidFill>
                <a:latin typeface="+mj-lt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Statement F, do not exceed three lines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00050" y="2921245"/>
            <a:ext cx="4000500" cy="114850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150876" indent="0">
              <a:buNone/>
              <a:defRPr>
                <a:solidFill>
                  <a:srgbClr val="636466"/>
                </a:solidFill>
                <a:latin typeface="+mn-lt"/>
              </a:defRPr>
            </a:lvl2pPr>
            <a:lvl3pPr>
              <a:defRPr>
                <a:solidFill>
                  <a:srgbClr val="636466"/>
                </a:solidFill>
                <a:latin typeface="+mn-lt"/>
              </a:defRPr>
            </a:lvl3pPr>
            <a:lvl4pPr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3E9DE9-A666-4B92-A734-2E846176D93B}"/>
              </a:ext>
            </a:extLst>
          </p:cNvPr>
          <p:cNvSpPr txBox="1"/>
          <p:nvPr userDrawn="1"/>
        </p:nvSpPr>
        <p:spPr>
          <a:xfrm>
            <a:off x="8213988" y="4691441"/>
            <a:ext cx="529963" cy="24739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0FD08294-13F4-471E-BAD0-2C8D54C2E70F}" type="slidenum">
              <a:rPr lang="en-US" sz="488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488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AF013797-9098-4DC8-BDDB-57110EBF4E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84846" y="809245"/>
            <a:ext cx="3546308" cy="3565859"/>
          </a:xfrm>
          <a:custGeom>
            <a:avLst/>
            <a:gdLst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383 w 2235867"/>
              <a:gd name="connsiteY0" fmla="*/ 1123904 h 2247808"/>
              <a:gd name="connsiteX1" fmla="*/ 1118125 w 2235867"/>
              <a:gd name="connsiteY1" fmla="*/ 0 h 2247808"/>
              <a:gd name="connsiteX2" fmla="*/ 2235867 w 2235867"/>
              <a:gd name="connsiteY2" fmla="*/ 1123904 h 2247808"/>
              <a:gd name="connsiteX3" fmla="*/ 1118125 w 2235867"/>
              <a:gd name="connsiteY3" fmla="*/ 2247808 h 2247808"/>
              <a:gd name="connsiteX4" fmla="*/ 383 w 2235867"/>
              <a:gd name="connsiteY4" fmla="*/ 1123904 h 2247808"/>
              <a:gd name="connsiteX0" fmla="*/ 219 w 2235703"/>
              <a:gd name="connsiteY0" fmla="*/ 1123904 h 2247808"/>
              <a:gd name="connsiteX1" fmla="*/ 1117961 w 2235703"/>
              <a:gd name="connsiteY1" fmla="*/ 0 h 2247808"/>
              <a:gd name="connsiteX2" fmla="*/ 2235703 w 2235703"/>
              <a:gd name="connsiteY2" fmla="*/ 1123904 h 2247808"/>
              <a:gd name="connsiteX3" fmla="*/ 1117961 w 2235703"/>
              <a:gd name="connsiteY3" fmla="*/ 2247808 h 2247808"/>
              <a:gd name="connsiteX4" fmla="*/ 219 w 2235703"/>
              <a:gd name="connsiteY4" fmla="*/ 1123904 h 2247808"/>
              <a:gd name="connsiteX0" fmla="*/ 219 w 2235703"/>
              <a:gd name="connsiteY0" fmla="*/ 1123904 h 2247808"/>
              <a:gd name="connsiteX1" fmla="*/ 1117961 w 2235703"/>
              <a:gd name="connsiteY1" fmla="*/ 0 h 2247808"/>
              <a:gd name="connsiteX2" fmla="*/ 2235703 w 2235703"/>
              <a:gd name="connsiteY2" fmla="*/ 1123904 h 2247808"/>
              <a:gd name="connsiteX3" fmla="*/ 1117961 w 2235703"/>
              <a:gd name="connsiteY3" fmla="*/ 2247808 h 2247808"/>
              <a:gd name="connsiteX4" fmla="*/ 219 w 2235703"/>
              <a:gd name="connsiteY4" fmla="*/ 1123904 h 224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5703" h="2247808">
                <a:moveTo>
                  <a:pt x="219" y="1123904"/>
                </a:moveTo>
                <a:cubicBezTo>
                  <a:pt x="-12138" y="441405"/>
                  <a:pt x="500649" y="0"/>
                  <a:pt x="1117961" y="0"/>
                </a:cubicBezTo>
                <a:cubicBezTo>
                  <a:pt x="1735273" y="0"/>
                  <a:pt x="2235703" y="477760"/>
                  <a:pt x="2235703" y="1123904"/>
                </a:cubicBezTo>
                <a:cubicBezTo>
                  <a:pt x="2235703" y="1711668"/>
                  <a:pt x="1673489" y="2247808"/>
                  <a:pt x="1117961" y="2247808"/>
                </a:cubicBezTo>
                <a:cubicBezTo>
                  <a:pt x="562433" y="2247808"/>
                  <a:pt x="12576" y="1806403"/>
                  <a:pt x="219" y="1123904"/>
                </a:cubicBezTo>
                <a:close/>
              </a:path>
            </a:pathLst>
          </a:custGeom>
          <a:ln w="381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636466">
                    <a:alpha val="0"/>
                  </a:srgb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59125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31FC0CB-06E0-4145-9435-CE6D7171D9C4}"/>
              </a:ext>
            </a:extLst>
          </p:cNvPr>
          <p:cNvSpPr/>
          <p:nvPr userDrawn="1"/>
        </p:nvSpPr>
        <p:spPr>
          <a:xfrm>
            <a:off x="-1" y="0"/>
            <a:ext cx="4572001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F036243-2F51-4EAF-AA0A-597A1BFF64B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574256" y="806116"/>
            <a:ext cx="2567489" cy="356585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Drag and drop an image file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584847" y="3228279"/>
            <a:ext cx="3495908" cy="84147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bg1"/>
                </a:solidFill>
                <a:latin typeface="+mn-lt"/>
              </a:defRPr>
            </a:lvl1pPr>
            <a:lvl2pPr marL="150876" indent="0">
              <a:buNone/>
              <a:defRPr>
                <a:solidFill>
                  <a:srgbClr val="636466"/>
                </a:solidFill>
                <a:latin typeface="+mn-lt"/>
              </a:defRPr>
            </a:lvl2pPr>
            <a:lvl3pPr>
              <a:defRPr>
                <a:solidFill>
                  <a:srgbClr val="636466"/>
                </a:solidFill>
                <a:latin typeface="+mn-lt"/>
              </a:defRPr>
            </a:lvl3pPr>
            <a:lvl4pPr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12FEB13-32D5-47AA-B8C5-D000107BED45}"/>
              </a:ext>
            </a:extLst>
          </p:cNvPr>
          <p:cNvSpPr/>
          <p:nvPr userDrawn="1"/>
        </p:nvSpPr>
        <p:spPr>
          <a:xfrm>
            <a:off x="513361" y="522303"/>
            <a:ext cx="3663977" cy="3752020"/>
          </a:xfrm>
          <a:custGeom>
            <a:avLst/>
            <a:gdLst>
              <a:gd name="connsiteX0" fmla="*/ 6782814 w 8242177"/>
              <a:gd name="connsiteY0" fmla="*/ 979356 h 8322012"/>
              <a:gd name="connsiteX1" fmla="*/ 7312561 w 8242177"/>
              <a:gd name="connsiteY1" fmla="*/ 6720311 h 8322012"/>
              <a:gd name="connsiteX2" fmla="*/ 1529226 w 8242177"/>
              <a:gd name="connsiteY2" fmla="*/ 7324305 h 8322012"/>
              <a:gd name="connsiteX3" fmla="*/ 962940 w 8242177"/>
              <a:gd name="connsiteY3" fmla="*/ 1335246 h 8322012"/>
              <a:gd name="connsiteX4" fmla="*/ 6782814 w 8242177"/>
              <a:gd name="connsiteY4" fmla="*/ 979356 h 832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42177" h="8322012">
                <a:moveTo>
                  <a:pt x="6782814" y="979356"/>
                </a:moveTo>
                <a:cubicBezTo>
                  <a:pt x="8500862" y="2365041"/>
                  <a:pt x="8733617" y="4905656"/>
                  <a:pt x="7312561" y="6720311"/>
                </a:cubicBezTo>
                <a:cubicBezTo>
                  <a:pt x="5897177" y="8573673"/>
                  <a:pt x="3312680" y="8876673"/>
                  <a:pt x="1529226" y="7324305"/>
                </a:cubicBezTo>
                <a:cubicBezTo>
                  <a:pt x="-260400" y="5730560"/>
                  <a:pt x="-518516" y="3017755"/>
                  <a:pt x="962940" y="1335246"/>
                </a:cubicBezTo>
                <a:cubicBezTo>
                  <a:pt x="2449735" y="-310890"/>
                  <a:pt x="5059593" y="-441367"/>
                  <a:pt x="6782814" y="979356"/>
                </a:cubicBezTo>
              </a:path>
            </a:pathLst>
          </a:custGeom>
          <a:noFill/>
          <a:ln w="38100" cap="flat">
            <a:solidFill>
              <a:schemeClr val="bg1"/>
            </a:solidFill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013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41126F3-E2C3-412C-974D-D0ADA042C44D}"/>
              </a:ext>
            </a:extLst>
          </p:cNvPr>
          <p:cNvSpPr/>
          <p:nvPr userDrawn="1"/>
        </p:nvSpPr>
        <p:spPr>
          <a:xfrm>
            <a:off x="359630" y="611592"/>
            <a:ext cx="3721125" cy="3752020"/>
          </a:xfrm>
          <a:custGeom>
            <a:avLst/>
            <a:gdLst>
              <a:gd name="connsiteX0" fmla="*/ 6782814 w 8242177"/>
              <a:gd name="connsiteY0" fmla="*/ 979356 h 8322012"/>
              <a:gd name="connsiteX1" fmla="*/ 7312561 w 8242177"/>
              <a:gd name="connsiteY1" fmla="*/ 6720311 h 8322012"/>
              <a:gd name="connsiteX2" fmla="*/ 1529226 w 8242177"/>
              <a:gd name="connsiteY2" fmla="*/ 7324305 h 8322012"/>
              <a:gd name="connsiteX3" fmla="*/ 962940 w 8242177"/>
              <a:gd name="connsiteY3" fmla="*/ 1335246 h 8322012"/>
              <a:gd name="connsiteX4" fmla="*/ 6782814 w 8242177"/>
              <a:gd name="connsiteY4" fmla="*/ 979356 h 832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42177" h="8322012">
                <a:moveTo>
                  <a:pt x="6782814" y="979356"/>
                </a:moveTo>
                <a:cubicBezTo>
                  <a:pt x="8500862" y="2365041"/>
                  <a:pt x="8733617" y="4905656"/>
                  <a:pt x="7312561" y="6720311"/>
                </a:cubicBezTo>
                <a:cubicBezTo>
                  <a:pt x="5897177" y="8573673"/>
                  <a:pt x="3312680" y="8876673"/>
                  <a:pt x="1529226" y="7324305"/>
                </a:cubicBezTo>
                <a:cubicBezTo>
                  <a:pt x="-260400" y="5730560"/>
                  <a:pt x="-518516" y="3017755"/>
                  <a:pt x="962940" y="1335246"/>
                </a:cubicBezTo>
                <a:cubicBezTo>
                  <a:pt x="2449735" y="-310890"/>
                  <a:pt x="5059593" y="-441367"/>
                  <a:pt x="6782814" y="979356"/>
                </a:cubicBezTo>
              </a:path>
            </a:pathLst>
          </a:custGeom>
          <a:noFill/>
          <a:ln w="38100" cap="flat">
            <a:solidFill>
              <a:schemeClr val="accent6"/>
            </a:solidFill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013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04234C9-03F5-44C4-885D-028B83E18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847" y="1816757"/>
            <a:ext cx="3495907" cy="114237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2400"/>
              </a:lnSpc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150876" indent="0">
              <a:buNone/>
              <a:defRPr/>
            </a:lvl2pPr>
          </a:lstStyle>
          <a:p>
            <a:pPr lvl="0"/>
            <a:r>
              <a:rPr lang="en-US"/>
              <a:t>Click to edit Master </a:t>
            </a:r>
            <a:br>
              <a:rPr lang="en-US"/>
            </a:br>
            <a:r>
              <a:rPr lang="en-US"/>
              <a:t>text styles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34" y="4611944"/>
            <a:ext cx="1028700" cy="32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099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2B16003-6F2E-428C-94A0-69E3C50B82A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14925" y="1"/>
            <a:ext cx="4029075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Drag and drop an image file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384048"/>
            <a:ext cx="4343399" cy="98755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 headline, do not exceed three lines (sentence-case)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049" y="1371600"/>
            <a:ext cx="4171950" cy="218513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 b="1" spc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00049" y="1609566"/>
            <a:ext cx="4343399" cy="1975164"/>
          </a:xfrm>
        </p:spPr>
        <p:txBody>
          <a:bodyPr/>
          <a:lstStyle>
            <a:lvl1pPr marL="137160" indent="-137160">
              <a:spcBef>
                <a:spcPts val="450"/>
              </a:spcBef>
              <a:defRPr sz="1050">
                <a:solidFill>
                  <a:schemeClr val="tx1"/>
                </a:solidFill>
                <a:latin typeface="+mn-lt"/>
              </a:defRPr>
            </a:lvl1pPr>
            <a:lvl2pPr marL="342900" indent="-137160">
              <a:buFont typeface="Arial" panose="020B0604020202020204" pitchFamily="34" charset="0"/>
              <a:buChar char="•"/>
              <a:defRPr sz="975">
                <a:solidFill>
                  <a:schemeClr val="tx1"/>
                </a:solidFill>
                <a:latin typeface="+mn-lt"/>
              </a:defRPr>
            </a:lvl2pPr>
            <a:lvl3pPr marL="548640" indent="-137160">
              <a:defRPr sz="900">
                <a:solidFill>
                  <a:schemeClr val="tx1"/>
                </a:solidFill>
                <a:latin typeface="+mn-lt"/>
              </a:defRPr>
            </a:lvl3pPr>
            <a:lvl4pPr marL="582930" indent="-89154">
              <a:buFont typeface="Arial" panose="020B0604020202020204" pitchFamily="34" charset="0"/>
              <a:buChar char="•"/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00050" y="109728"/>
            <a:ext cx="4343400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5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00050" y="4159010"/>
            <a:ext cx="4000501" cy="228600"/>
          </a:xfrm>
        </p:spPr>
        <p:txBody>
          <a:bodyPr anchor="b" anchorCtr="0"/>
          <a:lstStyle>
            <a:lvl1pPr marL="68580" indent="-68580" algn="l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  <a:defRPr sz="525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</p:spTree>
    <p:extLst>
      <p:ext uri="{BB962C8B-B14F-4D97-AF65-F5344CB8AC3E}">
        <p14:creationId xmlns:p14="http://schemas.microsoft.com/office/powerpoint/2010/main" val="21194626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222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B/IMAGE RIGHT/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2">
            <a:extLst>
              <a:ext uri="{FF2B5EF4-FFF2-40B4-BE49-F238E27FC236}">
                <a16:creationId xmlns:a16="http://schemas.microsoft.com/office/drawing/2014/main" id="{21A05A2D-9F02-4FD4-B381-2605C36D50BC}"/>
              </a:ext>
            </a:extLst>
          </p:cNvPr>
          <p:cNvSpPr/>
          <p:nvPr userDrawn="1"/>
        </p:nvSpPr>
        <p:spPr>
          <a:xfrm>
            <a:off x="6604125" y="2394652"/>
            <a:ext cx="2139941" cy="2146682"/>
          </a:xfrm>
          <a:custGeom>
            <a:avLst/>
            <a:gdLst>
              <a:gd name="connsiteX0" fmla="*/ 0 w 2853100"/>
              <a:gd name="connsiteY0" fmla="*/ 1431121 h 2862242"/>
              <a:gd name="connsiteX1" fmla="*/ 1426550 w 2853100"/>
              <a:gd name="connsiteY1" fmla="*/ 0 h 2862242"/>
              <a:gd name="connsiteX2" fmla="*/ 2853100 w 2853100"/>
              <a:gd name="connsiteY2" fmla="*/ 1431121 h 2862242"/>
              <a:gd name="connsiteX3" fmla="*/ 1426550 w 2853100"/>
              <a:gd name="connsiteY3" fmla="*/ 2862242 h 2862242"/>
              <a:gd name="connsiteX4" fmla="*/ 0 w 2853100"/>
              <a:gd name="connsiteY4" fmla="*/ 1431121 h 2862242"/>
              <a:gd name="connsiteX0" fmla="*/ 0 w 2853100"/>
              <a:gd name="connsiteY0" fmla="*/ 1431121 h 2862242"/>
              <a:gd name="connsiteX1" fmla="*/ 1426550 w 2853100"/>
              <a:gd name="connsiteY1" fmla="*/ 0 h 2862242"/>
              <a:gd name="connsiteX2" fmla="*/ 2853100 w 2853100"/>
              <a:gd name="connsiteY2" fmla="*/ 1431121 h 2862242"/>
              <a:gd name="connsiteX3" fmla="*/ 1426550 w 2853100"/>
              <a:gd name="connsiteY3" fmla="*/ 2862242 h 2862242"/>
              <a:gd name="connsiteX4" fmla="*/ 0 w 2853100"/>
              <a:gd name="connsiteY4" fmla="*/ 1431121 h 2862242"/>
              <a:gd name="connsiteX0" fmla="*/ 0 w 2853254"/>
              <a:gd name="connsiteY0" fmla="*/ 1431121 h 2862242"/>
              <a:gd name="connsiteX1" fmla="*/ 1426550 w 2853254"/>
              <a:gd name="connsiteY1" fmla="*/ 0 h 2862242"/>
              <a:gd name="connsiteX2" fmla="*/ 2853100 w 2853254"/>
              <a:gd name="connsiteY2" fmla="*/ 1431121 h 2862242"/>
              <a:gd name="connsiteX3" fmla="*/ 1426550 w 2853254"/>
              <a:gd name="connsiteY3" fmla="*/ 2862242 h 2862242"/>
              <a:gd name="connsiteX4" fmla="*/ 0 w 2853254"/>
              <a:gd name="connsiteY4" fmla="*/ 1431121 h 2862242"/>
              <a:gd name="connsiteX0" fmla="*/ 0 w 2853254"/>
              <a:gd name="connsiteY0" fmla="*/ 1431121 h 2862242"/>
              <a:gd name="connsiteX1" fmla="*/ 1426550 w 2853254"/>
              <a:gd name="connsiteY1" fmla="*/ 0 h 2862242"/>
              <a:gd name="connsiteX2" fmla="*/ 2853100 w 2853254"/>
              <a:gd name="connsiteY2" fmla="*/ 1431121 h 2862242"/>
              <a:gd name="connsiteX3" fmla="*/ 1426550 w 2853254"/>
              <a:gd name="connsiteY3" fmla="*/ 2862242 h 2862242"/>
              <a:gd name="connsiteX4" fmla="*/ 0 w 2853254"/>
              <a:gd name="connsiteY4" fmla="*/ 1431121 h 2862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3254" h="2862242">
                <a:moveTo>
                  <a:pt x="0" y="1431121"/>
                </a:moveTo>
                <a:cubicBezTo>
                  <a:pt x="0" y="640735"/>
                  <a:pt x="586437" y="0"/>
                  <a:pt x="1426550" y="0"/>
                </a:cubicBezTo>
                <a:cubicBezTo>
                  <a:pt x="2266663" y="0"/>
                  <a:pt x="2864297" y="599680"/>
                  <a:pt x="2853100" y="1431121"/>
                </a:cubicBezTo>
                <a:cubicBezTo>
                  <a:pt x="2853100" y="2221507"/>
                  <a:pt x="2248002" y="2862242"/>
                  <a:pt x="1426550" y="2862242"/>
                </a:cubicBezTo>
                <a:cubicBezTo>
                  <a:pt x="605098" y="2862242"/>
                  <a:pt x="0" y="2221507"/>
                  <a:pt x="0" y="143112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B644C958-4F53-4879-82AB-374993AD4AB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39219" y="602167"/>
            <a:ext cx="3856393" cy="3897035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3118" h="3641091">
                <a:moveTo>
                  <a:pt x="2877" y="1813826"/>
                </a:moveTo>
                <a:cubicBezTo>
                  <a:pt x="-64359" y="499224"/>
                  <a:pt x="1061764" y="-13189"/>
                  <a:pt x="1796274" y="258"/>
                </a:cubicBezTo>
                <a:cubicBezTo>
                  <a:pt x="2530784" y="13705"/>
                  <a:pt x="3603118" y="559737"/>
                  <a:pt x="3603118" y="1813825"/>
                </a:cubicBezTo>
                <a:cubicBezTo>
                  <a:pt x="3582949" y="3027573"/>
                  <a:pt x="2490443" y="3627392"/>
                  <a:pt x="1796274" y="3640840"/>
                </a:cubicBezTo>
                <a:cubicBezTo>
                  <a:pt x="1102105" y="3654288"/>
                  <a:pt x="70113" y="3128428"/>
                  <a:pt x="2877" y="181382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Drag and drop an image file here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6ADC3-CACD-47AA-8149-17905D4F34A2}"/>
              </a:ext>
            </a:extLst>
          </p:cNvPr>
          <p:cNvSpPr txBox="1"/>
          <p:nvPr userDrawn="1"/>
        </p:nvSpPr>
        <p:spPr>
          <a:xfrm>
            <a:off x="8213988" y="4691441"/>
            <a:ext cx="529963" cy="24739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0FD08294-13F4-471E-BAD0-2C8D54C2E70F}" type="slidenum">
              <a:rPr lang="en-US" sz="488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488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9D23F1F4-AA7B-44EC-AEF3-75CF750191A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 rot="13500000">
            <a:off x="3889561" y="501806"/>
            <a:ext cx="1676777" cy="1685856"/>
          </a:xfrm>
          <a:custGeom>
            <a:avLst/>
            <a:gdLst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383 w 2235867"/>
              <a:gd name="connsiteY0" fmla="*/ 1123904 h 2247808"/>
              <a:gd name="connsiteX1" fmla="*/ 1118125 w 2235867"/>
              <a:gd name="connsiteY1" fmla="*/ 0 h 2247808"/>
              <a:gd name="connsiteX2" fmla="*/ 2235867 w 2235867"/>
              <a:gd name="connsiteY2" fmla="*/ 1123904 h 2247808"/>
              <a:gd name="connsiteX3" fmla="*/ 1118125 w 2235867"/>
              <a:gd name="connsiteY3" fmla="*/ 2247808 h 2247808"/>
              <a:gd name="connsiteX4" fmla="*/ 383 w 2235867"/>
              <a:gd name="connsiteY4" fmla="*/ 1123904 h 2247808"/>
              <a:gd name="connsiteX0" fmla="*/ 219 w 2235703"/>
              <a:gd name="connsiteY0" fmla="*/ 1123904 h 2247808"/>
              <a:gd name="connsiteX1" fmla="*/ 1117961 w 2235703"/>
              <a:gd name="connsiteY1" fmla="*/ 0 h 2247808"/>
              <a:gd name="connsiteX2" fmla="*/ 2235703 w 2235703"/>
              <a:gd name="connsiteY2" fmla="*/ 1123904 h 2247808"/>
              <a:gd name="connsiteX3" fmla="*/ 1117961 w 2235703"/>
              <a:gd name="connsiteY3" fmla="*/ 2247808 h 2247808"/>
              <a:gd name="connsiteX4" fmla="*/ 219 w 2235703"/>
              <a:gd name="connsiteY4" fmla="*/ 1123904 h 224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5703" h="2247808">
                <a:moveTo>
                  <a:pt x="219" y="1123904"/>
                </a:moveTo>
                <a:cubicBezTo>
                  <a:pt x="-12138" y="441405"/>
                  <a:pt x="500649" y="0"/>
                  <a:pt x="1117961" y="0"/>
                </a:cubicBezTo>
                <a:cubicBezTo>
                  <a:pt x="1735273" y="0"/>
                  <a:pt x="2235703" y="503189"/>
                  <a:pt x="2235703" y="1123904"/>
                </a:cubicBezTo>
                <a:cubicBezTo>
                  <a:pt x="2235703" y="1711668"/>
                  <a:pt x="1673489" y="2247808"/>
                  <a:pt x="1117961" y="2247808"/>
                </a:cubicBezTo>
                <a:cubicBezTo>
                  <a:pt x="562433" y="2247808"/>
                  <a:pt x="12576" y="1806403"/>
                  <a:pt x="219" y="1123904"/>
                </a:cubicBezTo>
                <a:close/>
              </a:path>
            </a:pathLst>
          </a:custGeom>
          <a:ln w="47625">
            <a:solidFill>
              <a:schemeClr val="accent6"/>
            </a:solidFill>
          </a:ln>
        </p:spPr>
        <p:txBody>
          <a:bodyPr/>
          <a:lstStyle>
            <a:lvl1pPr marL="0" indent="0" algn="l">
              <a:buNone/>
              <a:defRPr>
                <a:solidFill>
                  <a:srgbClr val="636466">
                    <a:alpha val="0"/>
                  </a:srgb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384048"/>
            <a:ext cx="3044899" cy="1430449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Content headline, do not exceed three lines (sentence-case)</a:t>
            </a:r>
          </a:p>
        </p:txBody>
      </p:sp>
      <p:sp>
        <p:nvSpPr>
          <p:cNvPr id="25" name="Content Placeholder 3"/>
          <p:cNvSpPr>
            <a:spLocks noGrp="1"/>
          </p:cNvSpPr>
          <p:nvPr>
            <p:ph sz="quarter" idx="10"/>
          </p:nvPr>
        </p:nvSpPr>
        <p:spPr>
          <a:xfrm>
            <a:off x="400050" y="1999172"/>
            <a:ext cx="3547482" cy="1975164"/>
          </a:xfrm>
        </p:spPr>
        <p:txBody>
          <a:bodyPr/>
          <a:lstStyle>
            <a:lvl1pPr marL="137160" indent="-137160">
              <a:spcBef>
                <a:spcPts val="900"/>
              </a:spcBef>
              <a:buClr>
                <a:schemeClr val="bg1"/>
              </a:buClr>
              <a:defRPr sz="1050">
                <a:solidFill>
                  <a:schemeClr val="bg1"/>
                </a:solidFill>
                <a:latin typeface="+mn-lt"/>
              </a:defRPr>
            </a:lvl1pPr>
            <a:lvl2pPr marL="342900" indent="-137160">
              <a:buClr>
                <a:schemeClr val="bg1"/>
              </a:buClr>
              <a:buFont typeface="Arial" panose="020B0604020202020204" pitchFamily="34" charset="0"/>
              <a:buChar char="•"/>
              <a:defRPr sz="975">
                <a:solidFill>
                  <a:schemeClr val="bg1"/>
                </a:solidFill>
                <a:latin typeface="+mn-lt"/>
              </a:defRPr>
            </a:lvl2pPr>
            <a:lvl3pPr marL="548640" indent="-137160">
              <a:buClr>
                <a:schemeClr val="bg1"/>
              </a:buClr>
              <a:defRPr sz="900"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00050" y="109728"/>
            <a:ext cx="3547482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5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00050" y="4159010"/>
            <a:ext cx="4000501" cy="228600"/>
          </a:xfrm>
        </p:spPr>
        <p:txBody>
          <a:bodyPr anchor="b" anchorCtr="0"/>
          <a:lstStyle>
            <a:lvl1pPr marL="68580" indent="-68580" algn="l"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525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286048" y="4826548"/>
            <a:ext cx="2194613" cy="10367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
							</a:t>
            </a:r>
          </a:p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34" y="4611944"/>
            <a:ext cx="1028700" cy="32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45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22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ER CONTENT/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384048"/>
            <a:ext cx="8343900" cy="71780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 headline, do not exceed three lines (sentence-case)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00050" y="109728"/>
            <a:ext cx="4343400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5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00050" y="4159010"/>
            <a:ext cx="4000501" cy="228600"/>
          </a:xfrm>
        </p:spPr>
        <p:txBody>
          <a:bodyPr anchor="b" anchorCtr="0"/>
          <a:lstStyle>
            <a:lvl1pPr marL="68580" indent="-68580" algn="l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  <a:defRPr sz="525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049" y="1371600"/>
            <a:ext cx="4171950" cy="218513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 b="1" spc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00049" y="1609566"/>
            <a:ext cx="7313872" cy="1975164"/>
          </a:xfrm>
        </p:spPr>
        <p:txBody>
          <a:bodyPr/>
          <a:lstStyle>
            <a:lvl1pPr marL="137160" indent="-137160">
              <a:spcBef>
                <a:spcPts val="450"/>
              </a:spcBef>
              <a:defRPr sz="1050">
                <a:solidFill>
                  <a:schemeClr val="tx1"/>
                </a:solidFill>
                <a:latin typeface="+mn-lt"/>
              </a:defRPr>
            </a:lvl1pPr>
            <a:lvl2pPr marL="342900" indent="-137160">
              <a:buFont typeface="Arial" panose="020B0604020202020204" pitchFamily="34" charset="0"/>
              <a:buChar char="•"/>
              <a:defRPr sz="975">
                <a:solidFill>
                  <a:schemeClr val="tx1"/>
                </a:solidFill>
                <a:latin typeface="+mn-lt"/>
              </a:defRPr>
            </a:lvl2pPr>
            <a:lvl3pPr marL="548640" indent="-137160">
              <a:defRPr sz="900">
                <a:solidFill>
                  <a:schemeClr val="tx1"/>
                </a:solidFill>
                <a:latin typeface="+mn-lt"/>
              </a:defRPr>
            </a:lvl3pPr>
            <a:lvl4pPr marL="582930" indent="-89154">
              <a:buFont typeface="Arial" panose="020B0604020202020204" pitchFamily="34" charset="0"/>
              <a:buChar char="•"/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66454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/LAYOUT A Co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4361593"/>
            <a:ext cx="1046706" cy="4135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1425" y="2256437"/>
            <a:ext cx="3899008" cy="1131237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3000"/>
              </a:lnSpc>
              <a:defRPr sz="3000" b="0" spc="-113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Title should not exceed </a:t>
            </a:r>
            <a:br>
              <a:rPr lang="en-US"/>
            </a:br>
            <a:r>
              <a:rPr lang="en-US"/>
              <a:t>three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0050" y="3473753"/>
            <a:ext cx="4012747" cy="63444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spc="0" baseline="0">
                <a:solidFill>
                  <a:schemeClr val="tx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Subhead or date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F922664-A69F-4A34-8FAE-664BF2A48F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0050" y="1303853"/>
            <a:ext cx="2851309" cy="82189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750" b="1" spc="150" baseline="0">
                <a:solidFill>
                  <a:schemeClr val="tx1"/>
                </a:solidFill>
              </a:defRPr>
            </a:lvl1pPr>
            <a:lvl2pPr marL="15087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D90FD303-6C67-49ED-AEB4-55EDF1968A44}"/>
              </a:ext>
            </a:extLst>
          </p:cNvPr>
          <p:cNvSpPr/>
          <p:nvPr/>
        </p:nvSpPr>
        <p:spPr>
          <a:xfrm>
            <a:off x="4601842" y="-2284"/>
            <a:ext cx="4546406" cy="4266000"/>
          </a:xfrm>
          <a:custGeom>
            <a:avLst/>
            <a:gdLst>
              <a:gd name="connsiteX0" fmla="*/ 215376 w 6061875"/>
              <a:gd name="connsiteY0" fmla="*/ 0 h 5688000"/>
              <a:gd name="connsiteX1" fmla="*/ 6061875 w 6061875"/>
              <a:gd name="connsiteY1" fmla="*/ 0 h 5688000"/>
              <a:gd name="connsiteX2" fmla="*/ 6061874 w 6061875"/>
              <a:gd name="connsiteY2" fmla="*/ 5181247 h 5688000"/>
              <a:gd name="connsiteX3" fmla="*/ 5884725 w 6061875"/>
              <a:gd name="connsiteY3" fmla="*/ 5275379 h 5688000"/>
              <a:gd name="connsiteX4" fmla="*/ 1529226 w 6061875"/>
              <a:gd name="connsiteY4" fmla="*/ 4690293 h 5688000"/>
              <a:gd name="connsiteX5" fmla="*/ 174767 w 6061875"/>
              <a:gd name="connsiteY5" fmla="*/ 122713 h 5688000"/>
              <a:gd name="connsiteX6" fmla="*/ 215376 w 6061875"/>
              <a:gd name="connsiteY6" fmla="*/ 0 h 56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1875" h="5688000">
                <a:moveTo>
                  <a:pt x="215376" y="0"/>
                </a:moveTo>
                <a:lnTo>
                  <a:pt x="6061875" y="0"/>
                </a:lnTo>
                <a:lnTo>
                  <a:pt x="6061874" y="5181247"/>
                </a:lnTo>
                <a:lnTo>
                  <a:pt x="5884725" y="5275379"/>
                </a:lnTo>
                <a:cubicBezTo>
                  <a:pt x="4506761" y="5963336"/>
                  <a:pt x="2811084" y="5806058"/>
                  <a:pt x="1529226" y="4690293"/>
                </a:cubicBezTo>
                <a:cubicBezTo>
                  <a:pt x="187007" y="3494984"/>
                  <a:pt x="-293739" y="1670204"/>
                  <a:pt x="174767" y="122713"/>
                </a:cubicBezTo>
                <a:lnTo>
                  <a:pt x="215376" y="0"/>
                </a:lnTo>
                <a:close/>
              </a:path>
            </a:pathLst>
          </a:custGeom>
          <a:solidFill>
            <a:srgbClr val="4CD5F7"/>
          </a:solidFill>
          <a:ln w="1667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13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3FA8078-4CF1-47AE-9DFE-4A696148D438}"/>
              </a:ext>
            </a:extLst>
          </p:cNvPr>
          <p:cNvSpPr/>
          <p:nvPr userDrawn="1"/>
        </p:nvSpPr>
        <p:spPr>
          <a:xfrm>
            <a:off x="5896468" y="-2284"/>
            <a:ext cx="3251780" cy="3134702"/>
          </a:xfrm>
          <a:custGeom>
            <a:avLst/>
            <a:gdLst>
              <a:gd name="connsiteX0" fmla="*/ 151605 w 4335706"/>
              <a:gd name="connsiteY0" fmla="*/ 0 h 4179602"/>
              <a:gd name="connsiteX1" fmla="*/ 4335706 w 4335706"/>
              <a:gd name="connsiteY1" fmla="*/ 0 h 4179602"/>
              <a:gd name="connsiteX2" fmla="*/ 4335705 w 4335706"/>
              <a:gd name="connsiteY2" fmla="*/ 3855210 h 4179602"/>
              <a:gd name="connsiteX3" fmla="*/ 4200106 w 4335706"/>
              <a:gd name="connsiteY3" fmla="*/ 3924374 h 4179602"/>
              <a:gd name="connsiteX4" fmla="*/ 1126173 w 4335706"/>
              <a:gd name="connsiteY4" fmla="*/ 3459612 h 4179602"/>
              <a:gd name="connsiteX5" fmla="*/ 128682 w 4335706"/>
              <a:gd name="connsiteY5" fmla="*/ 64253 h 4179602"/>
              <a:gd name="connsiteX6" fmla="*/ 151605 w 4335706"/>
              <a:gd name="connsiteY6" fmla="*/ 0 h 4179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35706" h="4179602">
                <a:moveTo>
                  <a:pt x="151605" y="0"/>
                </a:moveTo>
                <a:lnTo>
                  <a:pt x="4335706" y="0"/>
                </a:lnTo>
                <a:lnTo>
                  <a:pt x="4335705" y="3855210"/>
                </a:lnTo>
                <a:lnTo>
                  <a:pt x="4200106" y="3924374"/>
                </a:lnTo>
                <a:cubicBezTo>
                  <a:pt x="3210930" y="4368115"/>
                  <a:pt x="2029162" y="4245598"/>
                  <a:pt x="1126173" y="3459612"/>
                </a:cubicBezTo>
                <a:cubicBezTo>
                  <a:pt x="137716" y="2579399"/>
                  <a:pt x="-216297" y="1214435"/>
                  <a:pt x="128682" y="64253"/>
                </a:cubicBezTo>
                <a:lnTo>
                  <a:pt x="151605" y="0"/>
                </a:lnTo>
                <a:close/>
              </a:path>
            </a:pathLst>
          </a:custGeom>
          <a:solidFill>
            <a:srgbClr val="2998E3"/>
          </a:solidFill>
          <a:ln w="1667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13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24C9649-BFB5-46C6-8AAF-DAF6F624F1E1}"/>
              </a:ext>
            </a:extLst>
          </p:cNvPr>
          <p:cNvSpPr/>
          <p:nvPr/>
        </p:nvSpPr>
        <p:spPr>
          <a:xfrm>
            <a:off x="6719995" y="-2284"/>
            <a:ext cx="2428253" cy="2432737"/>
          </a:xfrm>
          <a:custGeom>
            <a:avLst/>
            <a:gdLst>
              <a:gd name="connsiteX0" fmla="*/ 143901 w 3237670"/>
              <a:gd name="connsiteY0" fmla="*/ 0 h 3243649"/>
              <a:gd name="connsiteX1" fmla="*/ 3237670 w 3237670"/>
              <a:gd name="connsiteY1" fmla="*/ 0 h 3243649"/>
              <a:gd name="connsiteX2" fmla="*/ 3237670 w 3237670"/>
              <a:gd name="connsiteY2" fmla="*/ 3033708 h 3243649"/>
              <a:gd name="connsiteX3" fmla="*/ 3184618 w 3237670"/>
              <a:gd name="connsiteY3" fmla="*/ 3060261 h 3243649"/>
              <a:gd name="connsiteX4" fmla="*/ 853875 w 3237670"/>
              <a:gd name="connsiteY4" fmla="*/ 2685264 h 3243649"/>
              <a:gd name="connsiteX5" fmla="*/ 97586 w 3237670"/>
              <a:gd name="connsiteY5" fmla="*/ 128996 h 3243649"/>
              <a:gd name="connsiteX6" fmla="*/ 143901 w 3237670"/>
              <a:gd name="connsiteY6" fmla="*/ 0 h 3243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37670" h="3243649">
                <a:moveTo>
                  <a:pt x="143901" y="0"/>
                </a:moveTo>
                <a:lnTo>
                  <a:pt x="3237670" y="0"/>
                </a:lnTo>
                <a:lnTo>
                  <a:pt x="3237670" y="3033708"/>
                </a:lnTo>
                <a:lnTo>
                  <a:pt x="3184618" y="3060261"/>
                </a:lnTo>
                <a:cubicBezTo>
                  <a:pt x="2434622" y="3389083"/>
                  <a:pt x="1538573" y="3282554"/>
                  <a:pt x="853875" y="2685264"/>
                </a:cubicBezTo>
                <a:cubicBezTo>
                  <a:pt x="104429" y="2016281"/>
                  <a:pt x="-164021" y="995069"/>
                  <a:pt x="97586" y="128996"/>
                </a:cubicBezTo>
                <a:lnTo>
                  <a:pt x="143901" y="0"/>
                </a:lnTo>
                <a:close/>
              </a:path>
            </a:pathLst>
          </a:custGeom>
          <a:solidFill>
            <a:srgbClr val="3A5CE9"/>
          </a:solidFill>
          <a:ln w="1667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13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B8200537-0A04-459C-B285-9E253324DAEB}"/>
              </a:ext>
            </a:extLst>
          </p:cNvPr>
          <p:cNvSpPr/>
          <p:nvPr/>
        </p:nvSpPr>
        <p:spPr>
          <a:xfrm>
            <a:off x="4412764" y="-2283"/>
            <a:ext cx="4735484" cy="4224745"/>
          </a:xfrm>
          <a:custGeom>
            <a:avLst/>
            <a:gdLst>
              <a:gd name="connsiteX0" fmla="*/ 190826 w 6313979"/>
              <a:gd name="connsiteY0" fmla="*/ 0 h 5632993"/>
              <a:gd name="connsiteX1" fmla="*/ 230343 w 6313979"/>
              <a:gd name="connsiteY1" fmla="*/ 0 h 5632993"/>
              <a:gd name="connsiteX2" fmla="*/ 209602 w 6313979"/>
              <a:gd name="connsiteY2" fmla="*/ 62014 h 5632993"/>
              <a:gd name="connsiteX3" fmla="*/ 1563593 w 6313979"/>
              <a:gd name="connsiteY3" fmla="*/ 4598694 h 5632993"/>
              <a:gd name="connsiteX4" fmla="*/ 4547862 w 6313979"/>
              <a:gd name="connsiteY4" fmla="*/ 5570258 h 5632993"/>
              <a:gd name="connsiteX5" fmla="*/ 6252805 w 6313979"/>
              <a:gd name="connsiteY5" fmla="*/ 4976830 h 5632993"/>
              <a:gd name="connsiteX6" fmla="*/ 6313979 w 6313979"/>
              <a:gd name="connsiteY6" fmla="*/ 4935481 h 5632993"/>
              <a:gd name="connsiteX7" fmla="*/ 6313979 w 6313979"/>
              <a:gd name="connsiteY7" fmla="*/ 4984900 h 5632993"/>
              <a:gd name="connsiteX8" fmla="*/ 6257567 w 6313979"/>
              <a:gd name="connsiteY8" fmla="*/ 5022524 h 5632993"/>
              <a:gd name="connsiteX9" fmla="*/ 6076869 w 6313979"/>
              <a:gd name="connsiteY9" fmla="*/ 5129942 h 5632993"/>
              <a:gd name="connsiteX10" fmla="*/ 4552033 w 6313979"/>
              <a:gd name="connsiteY10" fmla="*/ 5612804 h 5632993"/>
              <a:gd name="connsiteX11" fmla="*/ 4155766 w 6313979"/>
              <a:gd name="connsiteY11" fmla="*/ 5632993 h 5632993"/>
              <a:gd name="connsiteX12" fmla="*/ 1535395 w 6313979"/>
              <a:gd name="connsiteY12" fmla="*/ 4630895 h 5632993"/>
              <a:gd name="connsiteX13" fmla="*/ 19735 w 6313979"/>
              <a:gd name="connsiteY13" fmla="*/ 1658473 h 5632993"/>
              <a:gd name="connsiteX14" fmla="*/ 175739 w 6313979"/>
              <a:gd name="connsiteY14" fmla="*/ 45540 h 5632993"/>
              <a:gd name="connsiteX15" fmla="*/ 190826 w 6313979"/>
              <a:gd name="connsiteY15" fmla="*/ 0 h 5632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313979" h="5632993">
                <a:moveTo>
                  <a:pt x="190826" y="0"/>
                </a:moveTo>
                <a:lnTo>
                  <a:pt x="230343" y="0"/>
                </a:lnTo>
                <a:lnTo>
                  <a:pt x="209602" y="62014"/>
                </a:lnTo>
                <a:cubicBezTo>
                  <a:pt x="-260843" y="1598595"/>
                  <a:pt x="217869" y="3400382"/>
                  <a:pt x="1563593" y="4598694"/>
                </a:cubicBezTo>
                <a:cubicBezTo>
                  <a:pt x="2409186" y="5334667"/>
                  <a:pt x="3469180" y="5679878"/>
                  <a:pt x="4547862" y="5570258"/>
                </a:cubicBezTo>
                <a:cubicBezTo>
                  <a:pt x="5161940" y="5507940"/>
                  <a:pt x="5740965" y="5304033"/>
                  <a:pt x="6252805" y="4976830"/>
                </a:cubicBezTo>
                <a:lnTo>
                  <a:pt x="6313979" y="4935481"/>
                </a:lnTo>
                <a:lnTo>
                  <a:pt x="6313979" y="4984900"/>
                </a:lnTo>
                <a:lnTo>
                  <a:pt x="6257567" y="5022524"/>
                </a:lnTo>
                <a:cubicBezTo>
                  <a:pt x="6198343" y="5059842"/>
                  <a:pt x="6138103" y="5095655"/>
                  <a:pt x="6076869" y="5129942"/>
                </a:cubicBezTo>
                <a:cubicBezTo>
                  <a:pt x="5602016" y="5395900"/>
                  <a:pt x="5088954" y="5558245"/>
                  <a:pt x="4552033" y="5612804"/>
                </a:cubicBezTo>
                <a:cubicBezTo>
                  <a:pt x="4419555" y="5626319"/>
                  <a:pt x="4287243" y="5632993"/>
                  <a:pt x="4155766" y="5632993"/>
                </a:cubicBezTo>
                <a:cubicBezTo>
                  <a:pt x="3204390" y="5632993"/>
                  <a:pt x="2286385" y="5284445"/>
                  <a:pt x="1535395" y="4630895"/>
                </a:cubicBezTo>
                <a:cubicBezTo>
                  <a:pt x="666277" y="3856881"/>
                  <a:pt x="128021" y="2801392"/>
                  <a:pt x="19735" y="1658473"/>
                </a:cubicBezTo>
                <a:cubicBezTo>
                  <a:pt x="-32822" y="1103699"/>
                  <a:pt x="19735" y="561105"/>
                  <a:pt x="175739" y="45540"/>
                </a:cubicBezTo>
                <a:lnTo>
                  <a:pt x="190826" y="0"/>
                </a:lnTo>
                <a:close/>
              </a:path>
            </a:pathLst>
          </a:custGeom>
          <a:solidFill>
            <a:srgbClr val="F7758C"/>
          </a:solidFill>
          <a:ln w="1667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13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549337" y="4669155"/>
            <a:ext cx="2194613" cy="9090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
	</a:t>
            </a:r>
          </a:p>
          <a:p>
            <a:pPr algn="r"/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1995303" y="4340437"/>
            <a:ext cx="1783205" cy="455843"/>
          </a:xfrm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Add client or sponsor logo here</a:t>
            </a:r>
          </a:p>
        </p:txBody>
      </p:sp>
    </p:spTree>
    <p:extLst>
      <p:ext uri="{BB962C8B-B14F-4D97-AF65-F5344CB8AC3E}">
        <p14:creationId xmlns:p14="http://schemas.microsoft.com/office/powerpoint/2010/main" val="11813089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530" userDrawn="1">
          <p15:clr>
            <a:srgbClr val="FBAE40"/>
          </p15:clr>
        </p15:guide>
        <p15:guide id="2" pos="4176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ER CONTENT/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384048"/>
            <a:ext cx="8343900" cy="91897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 headline, do not exceed three lines (sentence-case)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00050" y="109728"/>
            <a:ext cx="4343400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5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00050" y="4159010"/>
            <a:ext cx="4000501" cy="228600"/>
          </a:xfrm>
        </p:spPr>
        <p:txBody>
          <a:bodyPr anchor="b" anchorCtr="0"/>
          <a:lstStyle>
            <a:lvl1pPr marL="68580" indent="-68580" algn="l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  <a:defRPr sz="525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049" y="1371600"/>
            <a:ext cx="4171950" cy="218513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 b="1" spc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00050" y="1609566"/>
            <a:ext cx="4000501" cy="1975164"/>
          </a:xfrm>
        </p:spPr>
        <p:txBody>
          <a:bodyPr/>
          <a:lstStyle>
            <a:lvl1pPr marL="137160" indent="-137160">
              <a:spcBef>
                <a:spcPts val="450"/>
              </a:spcBef>
              <a:defRPr sz="1050">
                <a:solidFill>
                  <a:schemeClr val="tx1"/>
                </a:solidFill>
                <a:latin typeface="+mn-lt"/>
              </a:defRPr>
            </a:lvl1pPr>
            <a:lvl2pPr marL="342900" indent="-137160">
              <a:buFont typeface="Arial" panose="020B0604020202020204" pitchFamily="34" charset="0"/>
              <a:buChar char="•"/>
              <a:defRPr sz="975">
                <a:solidFill>
                  <a:schemeClr val="tx1"/>
                </a:solidFill>
                <a:latin typeface="+mn-lt"/>
              </a:defRPr>
            </a:lvl2pPr>
            <a:lvl3pPr marL="548640" indent="-137160">
              <a:defRPr sz="900">
                <a:solidFill>
                  <a:schemeClr val="tx1"/>
                </a:solidFill>
                <a:latin typeface="+mn-lt"/>
              </a:defRPr>
            </a:lvl3pPr>
            <a:lvl4pPr marL="582930" indent="-89154">
              <a:buFont typeface="Arial" panose="020B0604020202020204" pitchFamily="34" charset="0"/>
              <a:buChar char="•"/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22" hasCustomPrompt="1"/>
          </p:nvPr>
        </p:nvSpPr>
        <p:spPr>
          <a:xfrm>
            <a:off x="4742121" y="1609566"/>
            <a:ext cx="4000501" cy="1975164"/>
          </a:xfrm>
        </p:spPr>
        <p:txBody>
          <a:bodyPr/>
          <a:lstStyle>
            <a:lvl1pPr marL="137160" indent="-137160">
              <a:spcBef>
                <a:spcPts val="450"/>
              </a:spcBef>
              <a:defRPr sz="1050">
                <a:solidFill>
                  <a:schemeClr val="tx1"/>
                </a:solidFill>
                <a:latin typeface="+mn-lt"/>
              </a:defRPr>
            </a:lvl1pPr>
            <a:lvl2pPr marL="342900" indent="-137160">
              <a:buFont typeface="Arial" panose="020B0604020202020204" pitchFamily="34" charset="0"/>
              <a:buChar char="•"/>
              <a:defRPr sz="975">
                <a:solidFill>
                  <a:schemeClr val="tx1"/>
                </a:solidFill>
                <a:latin typeface="+mn-lt"/>
              </a:defRPr>
            </a:lvl2pPr>
            <a:lvl3pPr marL="548640" indent="-137160">
              <a:defRPr sz="900">
                <a:solidFill>
                  <a:schemeClr val="tx1"/>
                </a:solidFill>
                <a:latin typeface="+mn-lt"/>
              </a:defRPr>
            </a:lvl3pPr>
            <a:lvl4pPr marL="582930" indent="-89154">
              <a:buFont typeface="Arial" panose="020B0604020202020204" pitchFamily="34" charset="0"/>
              <a:buChar char="•"/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812009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BLANK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9813B1-14A5-49B6-B640-630D2979E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1687" y="383769"/>
            <a:ext cx="8343900" cy="69406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 headline, do not exceed one line (sentence-case)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00050" y="109728"/>
            <a:ext cx="4343400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5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</p:spTree>
    <p:extLst>
      <p:ext uri="{BB962C8B-B14F-4D97-AF65-F5344CB8AC3E}">
        <p14:creationId xmlns:p14="http://schemas.microsoft.com/office/powerpoint/2010/main" val="4277162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>
            <a:extLst>
              <a:ext uri="{FF2B5EF4-FFF2-40B4-BE49-F238E27FC236}">
                <a16:creationId xmlns:a16="http://schemas.microsoft.com/office/drawing/2014/main" id="{43877806-C5C0-4C35-BE46-83C0EB693CE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29587" y="1958467"/>
            <a:ext cx="734074" cy="740678"/>
          </a:xfrm>
          <a:custGeom>
            <a:avLst/>
            <a:gdLst>
              <a:gd name="connsiteX0" fmla="*/ 0 w 4650888"/>
              <a:gd name="connsiteY0" fmla="*/ 2375533 h 4751066"/>
              <a:gd name="connsiteX1" fmla="*/ 2325444 w 4650888"/>
              <a:gd name="connsiteY1" fmla="*/ 0 h 4751066"/>
              <a:gd name="connsiteX2" fmla="*/ 4650888 w 4650888"/>
              <a:gd name="connsiteY2" fmla="*/ 2375533 h 4751066"/>
              <a:gd name="connsiteX3" fmla="*/ 2325444 w 4650888"/>
              <a:gd name="connsiteY3" fmla="*/ 4751066 h 4751066"/>
              <a:gd name="connsiteX4" fmla="*/ 0 w 4650888"/>
              <a:gd name="connsiteY4" fmla="*/ 2375533 h 4751066"/>
              <a:gd name="connsiteX0" fmla="*/ 0 w 4710446"/>
              <a:gd name="connsiteY0" fmla="*/ 2375535 h 4751070"/>
              <a:gd name="connsiteX1" fmla="*/ 2325444 w 4710446"/>
              <a:gd name="connsiteY1" fmla="*/ 2 h 4751070"/>
              <a:gd name="connsiteX2" fmla="*/ 4710446 w 4710446"/>
              <a:gd name="connsiteY2" fmla="*/ 2365024 h 4751070"/>
              <a:gd name="connsiteX3" fmla="*/ 2325444 w 4710446"/>
              <a:gd name="connsiteY3" fmla="*/ 4751068 h 4751070"/>
              <a:gd name="connsiteX4" fmla="*/ 0 w 4710446"/>
              <a:gd name="connsiteY4" fmla="*/ 2375535 h 4751070"/>
              <a:gd name="connsiteX0" fmla="*/ 0 w 4710446"/>
              <a:gd name="connsiteY0" fmla="*/ 2375536 h 4751071"/>
              <a:gd name="connsiteX1" fmla="*/ 2325444 w 4710446"/>
              <a:gd name="connsiteY1" fmla="*/ 3 h 4751071"/>
              <a:gd name="connsiteX2" fmla="*/ 4710446 w 4710446"/>
              <a:gd name="connsiteY2" fmla="*/ 2365025 h 4751071"/>
              <a:gd name="connsiteX3" fmla="*/ 2325444 w 4710446"/>
              <a:gd name="connsiteY3" fmla="*/ 4751069 h 4751071"/>
              <a:gd name="connsiteX4" fmla="*/ 0 w 4710446"/>
              <a:gd name="connsiteY4" fmla="*/ 2375536 h 4751071"/>
              <a:gd name="connsiteX0" fmla="*/ 0 w 4710446"/>
              <a:gd name="connsiteY0" fmla="*/ 2377406 h 4752941"/>
              <a:gd name="connsiteX1" fmla="*/ 2325444 w 4710446"/>
              <a:gd name="connsiteY1" fmla="*/ 1873 h 4752941"/>
              <a:gd name="connsiteX2" fmla="*/ 4710446 w 4710446"/>
              <a:gd name="connsiteY2" fmla="*/ 2366895 h 4752941"/>
              <a:gd name="connsiteX3" fmla="*/ 2325444 w 4710446"/>
              <a:gd name="connsiteY3" fmla="*/ 4752939 h 4752941"/>
              <a:gd name="connsiteX4" fmla="*/ 0 w 4710446"/>
              <a:gd name="connsiteY4" fmla="*/ 2377406 h 4752941"/>
              <a:gd name="connsiteX0" fmla="*/ 1109 w 4711555"/>
              <a:gd name="connsiteY0" fmla="*/ 2377406 h 4752944"/>
              <a:gd name="connsiteX1" fmla="*/ 2326553 w 4711555"/>
              <a:gd name="connsiteY1" fmla="*/ 1873 h 4752944"/>
              <a:gd name="connsiteX2" fmla="*/ 4711555 w 4711555"/>
              <a:gd name="connsiteY2" fmla="*/ 2366895 h 4752944"/>
              <a:gd name="connsiteX3" fmla="*/ 2326553 w 4711555"/>
              <a:gd name="connsiteY3" fmla="*/ 4752939 h 4752944"/>
              <a:gd name="connsiteX4" fmla="*/ 1109 w 4711555"/>
              <a:gd name="connsiteY4" fmla="*/ 2377406 h 4752944"/>
              <a:gd name="connsiteX0" fmla="*/ 147 w 4710593"/>
              <a:gd name="connsiteY0" fmla="*/ 2377406 h 4752944"/>
              <a:gd name="connsiteX1" fmla="*/ 2325591 w 4710593"/>
              <a:gd name="connsiteY1" fmla="*/ 1873 h 4752944"/>
              <a:gd name="connsiteX2" fmla="*/ 4710593 w 4710593"/>
              <a:gd name="connsiteY2" fmla="*/ 2366895 h 4752944"/>
              <a:gd name="connsiteX3" fmla="*/ 2325591 w 4710593"/>
              <a:gd name="connsiteY3" fmla="*/ 4752939 h 4752944"/>
              <a:gd name="connsiteX4" fmla="*/ 147 w 4710593"/>
              <a:gd name="connsiteY4" fmla="*/ 2377406 h 4752944"/>
              <a:gd name="connsiteX0" fmla="*/ 124 w 4710570"/>
              <a:gd name="connsiteY0" fmla="*/ 2377406 h 4752990"/>
              <a:gd name="connsiteX1" fmla="*/ 2325568 w 4710570"/>
              <a:gd name="connsiteY1" fmla="*/ 1873 h 4752990"/>
              <a:gd name="connsiteX2" fmla="*/ 4710570 w 4710570"/>
              <a:gd name="connsiteY2" fmla="*/ 2366895 h 4752990"/>
              <a:gd name="connsiteX3" fmla="*/ 2325568 w 4710570"/>
              <a:gd name="connsiteY3" fmla="*/ 4752939 h 4752990"/>
              <a:gd name="connsiteX4" fmla="*/ 124 w 4710570"/>
              <a:gd name="connsiteY4" fmla="*/ 2377406 h 4752990"/>
              <a:gd name="connsiteX0" fmla="*/ 120 w 4710566"/>
              <a:gd name="connsiteY0" fmla="*/ 2377406 h 4754387"/>
              <a:gd name="connsiteX1" fmla="*/ 2325564 w 4710566"/>
              <a:gd name="connsiteY1" fmla="*/ 1873 h 4754387"/>
              <a:gd name="connsiteX2" fmla="*/ 4710566 w 4710566"/>
              <a:gd name="connsiteY2" fmla="*/ 2366895 h 4754387"/>
              <a:gd name="connsiteX3" fmla="*/ 2325564 w 4710566"/>
              <a:gd name="connsiteY3" fmla="*/ 4752939 h 4754387"/>
              <a:gd name="connsiteX4" fmla="*/ 120 w 4710566"/>
              <a:gd name="connsiteY4" fmla="*/ 2377406 h 4754387"/>
              <a:gd name="connsiteX0" fmla="*/ 117 w 4710563"/>
              <a:gd name="connsiteY0" fmla="*/ 2377406 h 4753208"/>
              <a:gd name="connsiteX1" fmla="*/ 2325561 w 4710563"/>
              <a:gd name="connsiteY1" fmla="*/ 1873 h 4753208"/>
              <a:gd name="connsiteX2" fmla="*/ 4710563 w 4710563"/>
              <a:gd name="connsiteY2" fmla="*/ 2366895 h 4753208"/>
              <a:gd name="connsiteX3" fmla="*/ 2325561 w 4710563"/>
              <a:gd name="connsiteY3" fmla="*/ 4752939 h 4753208"/>
              <a:gd name="connsiteX4" fmla="*/ 117 w 4710563"/>
              <a:gd name="connsiteY4" fmla="*/ 2377406 h 4753208"/>
              <a:gd name="connsiteX0" fmla="*/ 118 w 4710564"/>
              <a:gd name="connsiteY0" fmla="*/ 2377406 h 4753107"/>
              <a:gd name="connsiteX1" fmla="*/ 2325562 w 4710564"/>
              <a:gd name="connsiteY1" fmla="*/ 1873 h 4753107"/>
              <a:gd name="connsiteX2" fmla="*/ 4710564 w 4710564"/>
              <a:gd name="connsiteY2" fmla="*/ 2366895 h 4753107"/>
              <a:gd name="connsiteX3" fmla="*/ 2325562 w 4710564"/>
              <a:gd name="connsiteY3" fmla="*/ 4752939 h 4753107"/>
              <a:gd name="connsiteX4" fmla="*/ 118 w 4710564"/>
              <a:gd name="connsiteY4" fmla="*/ 2377406 h 4753107"/>
              <a:gd name="connsiteX0" fmla="*/ 118 w 4710564"/>
              <a:gd name="connsiteY0" fmla="*/ 2377406 h 4753289"/>
              <a:gd name="connsiteX1" fmla="*/ 2325562 w 4710564"/>
              <a:gd name="connsiteY1" fmla="*/ 1873 h 4753289"/>
              <a:gd name="connsiteX2" fmla="*/ 4710564 w 4710564"/>
              <a:gd name="connsiteY2" fmla="*/ 2366895 h 4753289"/>
              <a:gd name="connsiteX3" fmla="*/ 2325562 w 4710564"/>
              <a:gd name="connsiteY3" fmla="*/ 4752939 h 4753289"/>
              <a:gd name="connsiteX4" fmla="*/ 118 w 4710564"/>
              <a:gd name="connsiteY4" fmla="*/ 2377406 h 4753289"/>
              <a:gd name="connsiteX0" fmla="*/ 118 w 4710564"/>
              <a:gd name="connsiteY0" fmla="*/ 2377406 h 4753359"/>
              <a:gd name="connsiteX1" fmla="*/ 2325562 w 4710564"/>
              <a:gd name="connsiteY1" fmla="*/ 1873 h 4753359"/>
              <a:gd name="connsiteX2" fmla="*/ 4710564 w 4710564"/>
              <a:gd name="connsiteY2" fmla="*/ 2366895 h 4753359"/>
              <a:gd name="connsiteX3" fmla="*/ 2325562 w 4710564"/>
              <a:gd name="connsiteY3" fmla="*/ 4752939 h 4753359"/>
              <a:gd name="connsiteX4" fmla="*/ 118 w 4710564"/>
              <a:gd name="connsiteY4" fmla="*/ 2377406 h 4753359"/>
              <a:gd name="connsiteX0" fmla="*/ 118 w 4710564"/>
              <a:gd name="connsiteY0" fmla="*/ 2377406 h 4753291"/>
              <a:gd name="connsiteX1" fmla="*/ 2325562 w 4710564"/>
              <a:gd name="connsiteY1" fmla="*/ 1873 h 4753291"/>
              <a:gd name="connsiteX2" fmla="*/ 4710564 w 4710564"/>
              <a:gd name="connsiteY2" fmla="*/ 2366895 h 4753291"/>
              <a:gd name="connsiteX3" fmla="*/ 2325562 w 4710564"/>
              <a:gd name="connsiteY3" fmla="*/ 4752939 h 4753291"/>
              <a:gd name="connsiteX4" fmla="*/ 118 w 4710564"/>
              <a:gd name="connsiteY4" fmla="*/ 2377406 h 4753291"/>
              <a:gd name="connsiteX0" fmla="*/ 128 w 4710574"/>
              <a:gd name="connsiteY0" fmla="*/ 2377406 h 4752949"/>
              <a:gd name="connsiteX1" fmla="*/ 2325572 w 4710574"/>
              <a:gd name="connsiteY1" fmla="*/ 1873 h 4752949"/>
              <a:gd name="connsiteX2" fmla="*/ 4710574 w 4710574"/>
              <a:gd name="connsiteY2" fmla="*/ 2366895 h 4752949"/>
              <a:gd name="connsiteX3" fmla="*/ 2325572 w 4710574"/>
              <a:gd name="connsiteY3" fmla="*/ 4752939 h 4752949"/>
              <a:gd name="connsiteX4" fmla="*/ 128 w 4710574"/>
              <a:gd name="connsiteY4" fmla="*/ 2377406 h 4752949"/>
              <a:gd name="connsiteX0" fmla="*/ 133 w 4710579"/>
              <a:gd name="connsiteY0" fmla="*/ 2377406 h 4752959"/>
              <a:gd name="connsiteX1" fmla="*/ 2325577 w 4710579"/>
              <a:gd name="connsiteY1" fmla="*/ 1873 h 4752959"/>
              <a:gd name="connsiteX2" fmla="*/ 4710579 w 4710579"/>
              <a:gd name="connsiteY2" fmla="*/ 2366895 h 4752959"/>
              <a:gd name="connsiteX3" fmla="*/ 2325577 w 4710579"/>
              <a:gd name="connsiteY3" fmla="*/ 4752939 h 4752959"/>
              <a:gd name="connsiteX4" fmla="*/ 133 w 4710579"/>
              <a:gd name="connsiteY4" fmla="*/ 2377406 h 4752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579" h="4752959">
                <a:moveTo>
                  <a:pt x="133" y="2377406"/>
                </a:moveTo>
                <a:cubicBezTo>
                  <a:pt x="17650" y="389270"/>
                  <a:pt x="1544006" y="45666"/>
                  <a:pt x="2325577" y="1873"/>
                </a:cubicBezTo>
                <a:cubicBezTo>
                  <a:pt x="3107148" y="-41920"/>
                  <a:pt x="4703572" y="680055"/>
                  <a:pt x="4710579" y="2366895"/>
                </a:cubicBezTo>
                <a:cubicBezTo>
                  <a:pt x="4626496" y="4260438"/>
                  <a:pt x="2970784" y="4749599"/>
                  <a:pt x="2325577" y="4752939"/>
                </a:cubicBezTo>
                <a:cubicBezTo>
                  <a:pt x="1680370" y="4756279"/>
                  <a:pt x="-17384" y="4365542"/>
                  <a:pt x="133" y="2377406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4050" spc="-113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150876" indent="0" algn="ctr">
              <a:buNone/>
              <a:defRPr>
                <a:solidFill>
                  <a:schemeClr val="bg1"/>
                </a:solidFill>
              </a:defRPr>
            </a:lvl2pPr>
            <a:lvl3pPr marL="342900" indent="0" algn="ctr">
              <a:buNone/>
              <a:defRPr>
                <a:solidFill>
                  <a:schemeClr val="bg1"/>
                </a:solidFill>
              </a:defRPr>
            </a:lvl3pPr>
            <a:lvl4pPr marL="493776" indent="0" algn="ctr">
              <a:buNone/>
              <a:defRPr>
                <a:solidFill>
                  <a:schemeClr val="bg1"/>
                </a:solidFill>
              </a:defRPr>
            </a:lvl4pPr>
            <a:lvl5pPr marL="685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1" name="Content Placeholder 16">
            <a:extLst>
              <a:ext uri="{FF2B5EF4-FFF2-40B4-BE49-F238E27FC236}">
                <a16:creationId xmlns:a16="http://schemas.microsoft.com/office/drawing/2014/main" id="{3FB551E6-BB66-45E3-BB13-40FF586A9DD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740970" y="1139649"/>
            <a:ext cx="2549897" cy="2579112"/>
          </a:xfrm>
          <a:custGeom>
            <a:avLst/>
            <a:gdLst>
              <a:gd name="connsiteX0" fmla="*/ 0 w 3436116"/>
              <a:gd name="connsiteY0" fmla="*/ 1718852 h 3437704"/>
              <a:gd name="connsiteX1" fmla="*/ 1718058 w 3436116"/>
              <a:gd name="connsiteY1" fmla="*/ 0 h 3437704"/>
              <a:gd name="connsiteX2" fmla="*/ 3436116 w 3436116"/>
              <a:gd name="connsiteY2" fmla="*/ 1718852 h 3437704"/>
              <a:gd name="connsiteX3" fmla="*/ 1718058 w 3436116"/>
              <a:gd name="connsiteY3" fmla="*/ 3437704 h 3437704"/>
              <a:gd name="connsiteX4" fmla="*/ 0 w 3436116"/>
              <a:gd name="connsiteY4" fmla="*/ 1718852 h 3437704"/>
              <a:gd name="connsiteX0" fmla="*/ 0 w 3436227"/>
              <a:gd name="connsiteY0" fmla="*/ 1718852 h 3437704"/>
              <a:gd name="connsiteX1" fmla="*/ 1718058 w 3436227"/>
              <a:gd name="connsiteY1" fmla="*/ 0 h 3437704"/>
              <a:gd name="connsiteX2" fmla="*/ 3436116 w 3436227"/>
              <a:gd name="connsiteY2" fmla="*/ 1718852 h 3437704"/>
              <a:gd name="connsiteX3" fmla="*/ 1718058 w 3436227"/>
              <a:gd name="connsiteY3" fmla="*/ 3437704 h 3437704"/>
              <a:gd name="connsiteX4" fmla="*/ 0 w 3436227"/>
              <a:gd name="connsiteY4" fmla="*/ 1718852 h 3437704"/>
              <a:gd name="connsiteX0" fmla="*/ 0 w 3436227"/>
              <a:gd name="connsiteY0" fmla="*/ 1718852 h 3438138"/>
              <a:gd name="connsiteX1" fmla="*/ 1718058 w 3436227"/>
              <a:gd name="connsiteY1" fmla="*/ 0 h 3438138"/>
              <a:gd name="connsiteX2" fmla="*/ 3436116 w 3436227"/>
              <a:gd name="connsiteY2" fmla="*/ 1718852 h 3438138"/>
              <a:gd name="connsiteX3" fmla="*/ 1718058 w 3436227"/>
              <a:gd name="connsiteY3" fmla="*/ 3437704 h 3438138"/>
              <a:gd name="connsiteX4" fmla="*/ 0 w 3436227"/>
              <a:gd name="connsiteY4" fmla="*/ 1718852 h 3438138"/>
              <a:gd name="connsiteX0" fmla="*/ 0 w 3436227"/>
              <a:gd name="connsiteY0" fmla="*/ 1718852 h 3437744"/>
              <a:gd name="connsiteX1" fmla="*/ 1718058 w 3436227"/>
              <a:gd name="connsiteY1" fmla="*/ 0 h 3437744"/>
              <a:gd name="connsiteX2" fmla="*/ 3436116 w 3436227"/>
              <a:gd name="connsiteY2" fmla="*/ 1718852 h 3437744"/>
              <a:gd name="connsiteX3" fmla="*/ 1718058 w 3436227"/>
              <a:gd name="connsiteY3" fmla="*/ 3437704 h 3437744"/>
              <a:gd name="connsiteX4" fmla="*/ 0 w 3436227"/>
              <a:gd name="connsiteY4" fmla="*/ 1718852 h 3437744"/>
              <a:gd name="connsiteX0" fmla="*/ 94 w 3436321"/>
              <a:gd name="connsiteY0" fmla="*/ 1718852 h 3437744"/>
              <a:gd name="connsiteX1" fmla="*/ 1718152 w 3436321"/>
              <a:gd name="connsiteY1" fmla="*/ 0 h 3437744"/>
              <a:gd name="connsiteX2" fmla="*/ 3436210 w 3436321"/>
              <a:gd name="connsiteY2" fmla="*/ 1718852 h 3437744"/>
              <a:gd name="connsiteX3" fmla="*/ 1718152 w 3436321"/>
              <a:gd name="connsiteY3" fmla="*/ 3437704 h 3437744"/>
              <a:gd name="connsiteX4" fmla="*/ 94 w 3436321"/>
              <a:gd name="connsiteY4" fmla="*/ 1718852 h 3437744"/>
              <a:gd name="connsiteX0" fmla="*/ 19 w 3436246"/>
              <a:gd name="connsiteY0" fmla="*/ 1718852 h 3437744"/>
              <a:gd name="connsiteX1" fmla="*/ 1718077 w 3436246"/>
              <a:gd name="connsiteY1" fmla="*/ 0 h 3437744"/>
              <a:gd name="connsiteX2" fmla="*/ 3436135 w 3436246"/>
              <a:gd name="connsiteY2" fmla="*/ 1718852 h 3437744"/>
              <a:gd name="connsiteX3" fmla="*/ 1718077 w 3436246"/>
              <a:gd name="connsiteY3" fmla="*/ 3437704 h 3437744"/>
              <a:gd name="connsiteX4" fmla="*/ 19 w 3436246"/>
              <a:gd name="connsiteY4" fmla="*/ 1718852 h 3437744"/>
              <a:gd name="connsiteX0" fmla="*/ 13 w 3397201"/>
              <a:gd name="connsiteY0" fmla="*/ 1721019 h 3437704"/>
              <a:gd name="connsiteX1" fmla="*/ 1679068 w 3397201"/>
              <a:gd name="connsiteY1" fmla="*/ 0 h 3437704"/>
              <a:gd name="connsiteX2" fmla="*/ 3397126 w 3397201"/>
              <a:gd name="connsiteY2" fmla="*/ 1718852 h 3437704"/>
              <a:gd name="connsiteX3" fmla="*/ 1679068 w 3397201"/>
              <a:gd name="connsiteY3" fmla="*/ 3437704 h 3437704"/>
              <a:gd name="connsiteX4" fmla="*/ 13 w 3397201"/>
              <a:gd name="connsiteY4" fmla="*/ 1721019 h 3437704"/>
              <a:gd name="connsiteX0" fmla="*/ 2264 w 3399452"/>
              <a:gd name="connsiteY0" fmla="*/ 1721019 h 3437704"/>
              <a:gd name="connsiteX1" fmla="*/ 1681319 w 3399452"/>
              <a:gd name="connsiteY1" fmla="*/ 0 h 3437704"/>
              <a:gd name="connsiteX2" fmla="*/ 3399377 w 3399452"/>
              <a:gd name="connsiteY2" fmla="*/ 1718852 h 3437704"/>
              <a:gd name="connsiteX3" fmla="*/ 1681319 w 3399452"/>
              <a:gd name="connsiteY3" fmla="*/ 3437704 h 3437704"/>
              <a:gd name="connsiteX4" fmla="*/ 2264 w 3399452"/>
              <a:gd name="connsiteY4" fmla="*/ 1721019 h 3437704"/>
              <a:gd name="connsiteX0" fmla="*/ 3150 w 3400369"/>
              <a:gd name="connsiteY0" fmla="*/ 1722662 h 3439347"/>
              <a:gd name="connsiteX1" fmla="*/ 1682205 w 3400369"/>
              <a:gd name="connsiteY1" fmla="*/ 1643 h 3439347"/>
              <a:gd name="connsiteX2" fmla="*/ 3400263 w 3400369"/>
              <a:gd name="connsiteY2" fmla="*/ 1720495 h 3439347"/>
              <a:gd name="connsiteX3" fmla="*/ 1682205 w 3400369"/>
              <a:gd name="connsiteY3" fmla="*/ 3439347 h 3439347"/>
              <a:gd name="connsiteX4" fmla="*/ 3150 w 3400369"/>
              <a:gd name="connsiteY4" fmla="*/ 1722662 h 3439347"/>
              <a:gd name="connsiteX0" fmla="*/ 2582 w 3399781"/>
              <a:gd name="connsiteY0" fmla="*/ 1721499 h 3438184"/>
              <a:gd name="connsiteX1" fmla="*/ 1681637 w 3399781"/>
              <a:gd name="connsiteY1" fmla="*/ 480 h 3438184"/>
              <a:gd name="connsiteX2" fmla="*/ 3399695 w 3399781"/>
              <a:gd name="connsiteY2" fmla="*/ 1719332 h 3438184"/>
              <a:gd name="connsiteX3" fmla="*/ 1681637 w 3399781"/>
              <a:gd name="connsiteY3" fmla="*/ 3438184 h 3438184"/>
              <a:gd name="connsiteX4" fmla="*/ 2582 w 3399781"/>
              <a:gd name="connsiteY4" fmla="*/ 1721499 h 3438184"/>
              <a:gd name="connsiteX0" fmla="*/ 2582 w 3399862"/>
              <a:gd name="connsiteY0" fmla="*/ 1721615 h 3438300"/>
              <a:gd name="connsiteX1" fmla="*/ 1681637 w 3399862"/>
              <a:gd name="connsiteY1" fmla="*/ 596 h 3438300"/>
              <a:gd name="connsiteX2" fmla="*/ 3399695 w 3399862"/>
              <a:gd name="connsiteY2" fmla="*/ 1719448 h 3438300"/>
              <a:gd name="connsiteX3" fmla="*/ 1681637 w 3399862"/>
              <a:gd name="connsiteY3" fmla="*/ 3438300 h 3438300"/>
              <a:gd name="connsiteX4" fmla="*/ 2582 w 3399862"/>
              <a:gd name="connsiteY4" fmla="*/ 1721615 h 3438300"/>
              <a:gd name="connsiteX0" fmla="*/ 2582 w 3399862"/>
              <a:gd name="connsiteY0" fmla="*/ 1721615 h 3438720"/>
              <a:gd name="connsiteX1" fmla="*/ 1681637 w 3399862"/>
              <a:gd name="connsiteY1" fmla="*/ 596 h 3438720"/>
              <a:gd name="connsiteX2" fmla="*/ 3399695 w 3399862"/>
              <a:gd name="connsiteY2" fmla="*/ 1719448 h 3438720"/>
              <a:gd name="connsiteX3" fmla="*/ 1681637 w 3399862"/>
              <a:gd name="connsiteY3" fmla="*/ 3438300 h 3438720"/>
              <a:gd name="connsiteX4" fmla="*/ 2582 w 3399862"/>
              <a:gd name="connsiteY4" fmla="*/ 1721615 h 3438720"/>
              <a:gd name="connsiteX0" fmla="*/ 2582 w 3399862"/>
              <a:gd name="connsiteY0" fmla="*/ 1721615 h 3438816"/>
              <a:gd name="connsiteX1" fmla="*/ 1681637 w 3399862"/>
              <a:gd name="connsiteY1" fmla="*/ 596 h 3438816"/>
              <a:gd name="connsiteX2" fmla="*/ 3399695 w 3399862"/>
              <a:gd name="connsiteY2" fmla="*/ 1719448 h 3438816"/>
              <a:gd name="connsiteX3" fmla="*/ 1681637 w 3399862"/>
              <a:gd name="connsiteY3" fmla="*/ 3438300 h 3438816"/>
              <a:gd name="connsiteX4" fmla="*/ 2582 w 3399862"/>
              <a:gd name="connsiteY4" fmla="*/ 1721615 h 343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99862" h="3438816">
                <a:moveTo>
                  <a:pt x="2582" y="1721615"/>
                </a:moveTo>
                <a:cubicBezTo>
                  <a:pt x="-58089" y="466796"/>
                  <a:pt x="963774" y="22625"/>
                  <a:pt x="1681637" y="596"/>
                </a:cubicBezTo>
                <a:cubicBezTo>
                  <a:pt x="2399500" y="-21433"/>
                  <a:pt x="3414863" y="566470"/>
                  <a:pt x="3399695" y="1719448"/>
                </a:cubicBezTo>
                <a:cubicBezTo>
                  <a:pt x="3399695" y="2820422"/>
                  <a:pt x="2308493" y="3459607"/>
                  <a:pt x="1681637" y="3438300"/>
                </a:cubicBezTo>
                <a:cubicBezTo>
                  <a:pt x="1054781" y="3416993"/>
                  <a:pt x="63253" y="2976434"/>
                  <a:pt x="2582" y="1721615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12450" spc="-225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150876" indent="0">
              <a:buNone/>
              <a:defRPr>
                <a:solidFill>
                  <a:schemeClr val="bg1"/>
                </a:solidFill>
              </a:defRPr>
            </a:lvl2pPr>
            <a:lvl3pPr marL="342900" indent="0">
              <a:buNone/>
              <a:defRPr>
                <a:solidFill>
                  <a:schemeClr val="bg1"/>
                </a:solidFill>
              </a:defRPr>
            </a:lvl3pPr>
            <a:lvl4pPr marL="493776" indent="0">
              <a:buNone/>
              <a:defRPr>
                <a:solidFill>
                  <a:schemeClr val="bg1"/>
                </a:solidFill>
              </a:defRPr>
            </a:lvl4pPr>
            <a:lvl5pPr marL="685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91687" y="383769"/>
            <a:ext cx="8343900" cy="69406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 C headline, do not exceed one line (sentence-case)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89770" y="1692019"/>
            <a:ext cx="1879260" cy="13678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 b="1" spc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90371" y="1715832"/>
            <a:ext cx="1852589" cy="11296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 b="1" spc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400050" y="109728"/>
            <a:ext cx="4343400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5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00050" y="4159010"/>
            <a:ext cx="4000501" cy="228600"/>
          </a:xfrm>
        </p:spPr>
        <p:txBody>
          <a:bodyPr anchor="b" anchorCtr="0"/>
          <a:lstStyle>
            <a:lvl1pPr marL="68580" indent="-68580" algn="l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  <a:defRPr sz="525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789771" y="1921120"/>
            <a:ext cx="1879260" cy="1914788"/>
          </a:xfrm>
        </p:spPr>
        <p:txBody>
          <a:bodyPr/>
          <a:lstStyle>
            <a:lvl1pPr marL="137160" indent="-137160">
              <a:spcBef>
                <a:spcPts val="450"/>
              </a:spcBef>
              <a:defRPr sz="1050">
                <a:solidFill>
                  <a:schemeClr val="tx1"/>
                </a:solidFill>
                <a:latin typeface="+mn-lt"/>
              </a:defRPr>
            </a:lvl1pPr>
            <a:lvl2pPr marL="342900" indent="-137160">
              <a:buFont typeface="Arial" panose="020B0604020202020204" pitchFamily="34" charset="0"/>
              <a:buChar char="•"/>
              <a:defRPr sz="975">
                <a:solidFill>
                  <a:schemeClr val="tx1"/>
                </a:solidFill>
                <a:latin typeface="+mn-lt"/>
              </a:defRPr>
            </a:lvl2pPr>
            <a:lvl3pPr marL="548640" indent="-137160">
              <a:defRPr sz="900">
                <a:solidFill>
                  <a:schemeClr val="tx1"/>
                </a:solidFill>
                <a:latin typeface="+mn-lt"/>
              </a:defRPr>
            </a:lvl3pPr>
            <a:lvl4pPr marL="582930" indent="-89154">
              <a:buFont typeface="Arial" panose="020B0604020202020204" pitchFamily="34" charset="0"/>
              <a:buChar char="•"/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23" hasCustomPrompt="1"/>
          </p:nvPr>
        </p:nvSpPr>
        <p:spPr>
          <a:xfrm>
            <a:off x="6590370" y="1921120"/>
            <a:ext cx="1879260" cy="1914788"/>
          </a:xfrm>
        </p:spPr>
        <p:txBody>
          <a:bodyPr/>
          <a:lstStyle>
            <a:lvl1pPr marL="137160" indent="-137160">
              <a:spcBef>
                <a:spcPts val="450"/>
              </a:spcBef>
              <a:defRPr sz="1050">
                <a:solidFill>
                  <a:schemeClr val="tx1"/>
                </a:solidFill>
                <a:latin typeface="+mn-lt"/>
              </a:defRPr>
            </a:lvl1pPr>
            <a:lvl2pPr marL="342900" indent="-137160">
              <a:buFont typeface="Arial" panose="020B0604020202020204" pitchFamily="34" charset="0"/>
              <a:buChar char="•"/>
              <a:defRPr sz="975">
                <a:solidFill>
                  <a:schemeClr val="tx1"/>
                </a:solidFill>
                <a:latin typeface="+mn-lt"/>
              </a:defRPr>
            </a:lvl2pPr>
            <a:lvl3pPr marL="548640" indent="-137160">
              <a:defRPr sz="900">
                <a:solidFill>
                  <a:schemeClr val="tx1"/>
                </a:solidFill>
                <a:latin typeface="+mn-lt"/>
              </a:defRPr>
            </a:lvl3pPr>
            <a:lvl4pPr marL="582930" indent="-89154">
              <a:buFont typeface="Arial" panose="020B0604020202020204" pitchFamily="34" charset="0"/>
              <a:buChar char="•"/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59335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91687" y="383769"/>
            <a:ext cx="8343900" cy="69406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 D headline, do not exceed one line (sentence-case)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0"/>
          </p:nvPr>
        </p:nvSpPr>
        <p:spPr>
          <a:xfrm>
            <a:off x="906161" y="3327582"/>
            <a:ext cx="1697774" cy="787218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Arial" panose="020B0604020202020204" pitchFamily="34" charset="0"/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4A99E0FB-2265-4482-87C9-F272940836C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48073" y="3327582"/>
            <a:ext cx="1697775" cy="787218"/>
          </a:xfr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E31D5014-CE1F-4786-BBF6-AC803DC596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619183" y="3327582"/>
            <a:ext cx="1697775" cy="787218"/>
          </a:xfr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C08EAA03-9E5B-4C34-B404-45747AE03F6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86477" y="1239367"/>
            <a:ext cx="1730990" cy="1749232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3118" h="3641091">
                <a:moveTo>
                  <a:pt x="2877" y="1813826"/>
                </a:moveTo>
                <a:cubicBezTo>
                  <a:pt x="-64359" y="499224"/>
                  <a:pt x="1061764" y="-13189"/>
                  <a:pt x="1796274" y="258"/>
                </a:cubicBezTo>
                <a:cubicBezTo>
                  <a:pt x="2530784" y="13705"/>
                  <a:pt x="3603118" y="559737"/>
                  <a:pt x="3603118" y="1813825"/>
                </a:cubicBezTo>
                <a:cubicBezTo>
                  <a:pt x="3582949" y="3027573"/>
                  <a:pt x="2490443" y="3627392"/>
                  <a:pt x="1796274" y="3640840"/>
                </a:cubicBezTo>
                <a:cubicBezTo>
                  <a:pt x="1102105" y="3654288"/>
                  <a:pt x="70113" y="3128428"/>
                  <a:pt x="2877" y="1813826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3DEF3264-9519-41F3-B994-95E6DD67D11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48073" y="1239367"/>
            <a:ext cx="1730162" cy="1749224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909"/>
              <a:gd name="connsiteX1" fmla="*/ 1796274 w 3603118"/>
              <a:gd name="connsiteY1" fmla="*/ 258 h 3640909"/>
              <a:gd name="connsiteX2" fmla="*/ 3603118 w 3603118"/>
              <a:gd name="connsiteY2" fmla="*/ 1813825 h 3640909"/>
              <a:gd name="connsiteX3" fmla="*/ 1796274 w 3603118"/>
              <a:gd name="connsiteY3" fmla="*/ 3640840 h 3640909"/>
              <a:gd name="connsiteX4" fmla="*/ 2877 w 3603118"/>
              <a:gd name="connsiteY4" fmla="*/ 1813826 h 3640909"/>
              <a:gd name="connsiteX0" fmla="*/ 2877 w 3603142"/>
              <a:gd name="connsiteY0" fmla="*/ 1813826 h 3640909"/>
              <a:gd name="connsiteX1" fmla="*/ 1796274 w 3603142"/>
              <a:gd name="connsiteY1" fmla="*/ 258 h 3640909"/>
              <a:gd name="connsiteX2" fmla="*/ 3603118 w 3603142"/>
              <a:gd name="connsiteY2" fmla="*/ 1813825 h 3640909"/>
              <a:gd name="connsiteX3" fmla="*/ 1796274 w 3603142"/>
              <a:gd name="connsiteY3" fmla="*/ 3640840 h 3640909"/>
              <a:gd name="connsiteX4" fmla="*/ 2877 w 3603142"/>
              <a:gd name="connsiteY4" fmla="*/ 1813826 h 3640909"/>
              <a:gd name="connsiteX0" fmla="*/ 2877 w 3603146"/>
              <a:gd name="connsiteY0" fmla="*/ 1813826 h 3641757"/>
              <a:gd name="connsiteX1" fmla="*/ 1796274 w 3603146"/>
              <a:gd name="connsiteY1" fmla="*/ 258 h 3641757"/>
              <a:gd name="connsiteX2" fmla="*/ 3603118 w 3603146"/>
              <a:gd name="connsiteY2" fmla="*/ 1813825 h 3641757"/>
              <a:gd name="connsiteX3" fmla="*/ 1796274 w 3603146"/>
              <a:gd name="connsiteY3" fmla="*/ 3640840 h 3641757"/>
              <a:gd name="connsiteX4" fmla="*/ 2877 w 3603146"/>
              <a:gd name="connsiteY4" fmla="*/ 1813826 h 3641757"/>
              <a:gd name="connsiteX0" fmla="*/ 2877 w 3603140"/>
              <a:gd name="connsiteY0" fmla="*/ 1813826 h 3641131"/>
              <a:gd name="connsiteX1" fmla="*/ 1796274 w 3603140"/>
              <a:gd name="connsiteY1" fmla="*/ 258 h 3641131"/>
              <a:gd name="connsiteX2" fmla="*/ 3603118 w 3603140"/>
              <a:gd name="connsiteY2" fmla="*/ 1813825 h 3641131"/>
              <a:gd name="connsiteX3" fmla="*/ 1796274 w 3603140"/>
              <a:gd name="connsiteY3" fmla="*/ 3640840 h 3641131"/>
              <a:gd name="connsiteX4" fmla="*/ 2877 w 3603140"/>
              <a:gd name="connsiteY4" fmla="*/ 1813826 h 3641131"/>
              <a:gd name="connsiteX0" fmla="*/ 171 w 3600434"/>
              <a:gd name="connsiteY0" fmla="*/ 1813763 h 3641068"/>
              <a:gd name="connsiteX1" fmla="*/ 1793568 w 3600434"/>
              <a:gd name="connsiteY1" fmla="*/ 195 h 3641068"/>
              <a:gd name="connsiteX2" fmla="*/ 3600412 w 3600434"/>
              <a:gd name="connsiteY2" fmla="*/ 1813762 h 3641068"/>
              <a:gd name="connsiteX3" fmla="*/ 1793568 w 3600434"/>
              <a:gd name="connsiteY3" fmla="*/ 3640777 h 3641068"/>
              <a:gd name="connsiteX4" fmla="*/ 171 w 3600434"/>
              <a:gd name="connsiteY4" fmla="*/ 1813763 h 3641068"/>
              <a:gd name="connsiteX0" fmla="*/ 171 w 3600434"/>
              <a:gd name="connsiteY0" fmla="*/ 1813785 h 3641090"/>
              <a:gd name="connsiteX1" fmla="*/ 1793568 w 3600434"/>
              <a:gd name="connsiteY1" fmla="*/ 217 h 3641090"/>
              <a:gd name="connsiteX2" fmla="*/ 3600412 w 3600434"/>
              <a:gd name="connsiteY2" fmla="*/ 1813784 h 3641090"/>
              <a:gd name="connsiteX3" fmla="*/ 1793568 w 3600434"/>
              <a:gd name="connsiteY3" fmla="*/ 3640799 h 3641090"/>
              <a:gd name="connsiteX4" fmla="*/ 171 w 3600434"/>
              <a:gd name="connsiteY4" fmla="*/ 1813785 h 3641090"/>
              <a:gd name="connsiteX0" fmla="*/ 552 w 3600815"/>
              <a:gd name="connsiteY0" fmla="*/ 1813772 h 3641077"/>
              <a:gd name="connsiteX1" fmla="*/ 1793949 w 3600815"/>
              <a:gd name="connsiteY1" fmla="*/ 204 h 3641077"/>
              <a:gd name="connsiteX2" fmla="*/ 3600793 w 3600815"/>
              <a:gd name="connsiteY2" fmla="*/ 1813771 h 3641077"/>
              <a:gd name="connsiteX3" fmla="*/ 1793949 w 3600815"/>
              <a:gd name="connsiteY3" fmla="*/ 3640786 h 3641077"/>
              <a:gd name="connsiteX4" fmla="*/ 552 w 3600815"/>
              <a:gd name="connsiteY4" fmla="*/ 1813772 h 3641077"/>
              <a:gd name="connsiteX0" fmla="*/ 654 w 3600917"/>
              <a:gd name="connsiteY0" fmla="*/ 1813614 h 3640919"/>
              <a:gd name="connsiteX1" fmla="*/ 1794051 w 3600917"/>
              <a:gd name="connsiteY1" fmla="*/ 46 h 3640919"/>
              <a:gd name="connsiteX2" fmla="*/ 3600895 w 3600917"/>
              <a:gd name="connsiteY2" fmla="*/ 1813613 h 3640919"/>
              <a:gd name="connsiteX3" fmla="*/ 1794051 w 3600917"/>
              <a:gd name="connsiteY3" fmla="*/ 3640628 h 3640919"/>
              <a:gd name="connsiteX4" fmla="*/ 654 w 3600917"/>
              <a:gd name="connsiteY4" fmla="*/ 1813614 h 3640919"/>
              <a:gd name="connsiteX0" fmla="*/ 563 w 3600826"/>
              <a:gd name="connsiteY0" fmla="*/ 1813624 h 3640929"/>
              <a:gd name="connsiteX1" fmla="*/ 1793960 w 3600826"/>
              <a:gd name="connsiteY1" fmla="*/ 56 h 3640929"/>
              <a:gd name="connsiteX2" fmla="*/ 3600804 w 3600826"/>
              <a:gd name="connsiteY2" fmla="*/ 1813623 h 3640929"/>
              <a:gd name="connsiteX3" fmla="*/ 1793960 w 3600826"/>
              <a:gd name="connsiteY3" fmla="*/ 3640638 h 3640929"/>
              <a:gd name="connsiteX4" fmla="*/ 563 w 3600826"/>
              <a:gd name="connsiteY4" fmla="*/ 1813624 h 3640929"/>
              <a:gd name="connsiteX0" fmla="*/ 641 w 3600904"/>
              <a:gd name="connsiteY0" fmla="*/ 1813771 h 3641076"/>
              <a:gd name="connsiteX1" fmla="*/ 1794038 w 3600904"/>
              <a:gd name="connsiteY1" fmla="*/ 203 h 3641076"/>
              <a:gd name="connsiteX2" fmla="*/ 3600882 w 3600904"/>
              <a:gd name="connsiteY2" fmla="*/ 1813770 h 3641076"/>
              <a:gd name="connsiteX3" fmla="*/ 1794038 w 3600904"/>
              <a:gd name="connsiteY3" fmla="*/ 3640785 h 3641076"/>
              <a:gd name="connsiteX4" fmla="*/ 641 w 3600904"/>
              <a:gd name="connsiteY4" fmla="*/ 1813771 h 3641076"/>
              <a:gd name="connsiteX0" fmla="*/ 641 w 3601397"/>
              <a:gd name="connsiteY0" fmla="*/ 1813771 h 3641076"/>
              <a:gd name="connsiteX1" fmla="*/ 1794038 w 3601397"/>
              <a:gd name="connsiteY1" fmla="*/ 203 h 3641076"/>
              <a:gd name="connsiteX2" fmla="*/ 3600882 w 3601397"/>
              <a:gd name="connsiteY2" fmla="*/ 1813770 h 3641076"/>
              <a:gd name="connsiteX3" fmla="*/ 1794038 w 3601397"/>
              <a:gd name="connsiteY3" fmla="*/ 3640785 h 3641076"/>
              <a:gd name="connsiteX4" fmla="*/ 641 w 3601397"/>
              <a:gd name="connsiteY4" fmla="*/ 1813771 h 3641076"/>
              <a:gd name="connsiteX0" fmla="*/ 641 w 3601397"/>
              <a:gd name="connsiteY0" fmla="*/ 1813771 h 3642803"/>
              <a:gd name="connsiteX1" fmla="*/ 1794038 w 3601397"/>
              <a:gd name="connsiteY1" fmla="*/ 203 h 3642803"/>
              <a:gd name="connsiteX2" fmla="*/ 3600882 w 3601397"/>
              <a:gd name="connsiteY2" fmla="*/ 1813770 h 3642803"/>
              <a:gd name="connsiteX3" fmla="*/ 1794038 w 3601397"/>
              <a:gd name="connsiteY3" fmla="*/ 3640785 h 3642803"/>
              <a:gd name="connsiteX4" fmla="*/ 641 w 3601397"/>
              <a:gd name="connsiteY4" fmla="*/ 1813771 h 3642803"/>
              <a:gd name="connsiteX0" fmla="*/ 641 w 3601397"/>
              <a:gd name="connsiteY0" fmla="*/ 1813771 h 3641076"/>
              <a:gd name="connsiteX1" fmla="*/ 1794038 w 3601397"/>
              <a:gd name="connsiteY1" fmla="*/ 203 h 3641076"/>
              <a:gd name="connsiteX2" fmla="*/ 3600882 w 3601397"/>
              <a:gd name="connsiteY2" fmla="*/ 1813770 h 3641076"/>
              <a:gd name="connsiteX3" fmla="*/ 1794038 w 3601397"/>
              <a:gd name="connsiteY3" fmla="*/ 3640785 h 3641076"/>
              <a:gd name="connsiteX4" fmla="*/ 641 w 3601397"/>
              <a:gd name="connsiteY4" fmla="*/ 1813771 h 3641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1397" h="3641076">
                <a:moveTo>
                  <a:pt x="641" y="1813771"/>
                </a:moveTo>
                <a:cubicBezTo>
                  <a:pt x="-27959" y="640836"/>
                  <a:pt x="904981" y="-13244"/>
                  <a:pt x="1794038" y="203"/>
                </a:cubicBezTo>
                <a:cubicBezTo>
                  <a:pt x="2683095" y="13650"/>
                  <a:pt x="3626640" y="714228"/>
                  <a:pt x="3600882" y="1813770"/>
                </a:cubicBezTo>
                <a:cubicBezTo>
                  <a:pt x="3606471" y="2769941"/>
                  <a:pt x="2655631" y="3659533"/>
                  <a:pt x="1794038" y="3640785"/>
                </a:cubicBezTo>
                <a:cubicBezTo>
                  <a:pt x="932445" y="3622037"/>
                  <a:pt x="29241" y="2986706"/>
                  <a:pt x="641" y="1813771"/>
                </a:cubicBezTo>
                <a:close/>
              </a:path>
            </a:pathLst>
          </a:cu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F9443887-7DFF-4ADA-8E41-894FB0ABA4F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02575" y="1217280"/>
            <a:ext cx="1730990" cy="1749197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909"/>
              <a:gd name="connsiteX1" fmla="*/ 1796274 w 3603118"/>
              <a:gd name="connsiteY1" fmla="*/ 258 h 3640909"/>
              <a:gd name="connsiteX2" fmla="*/ 3603118 w 3603118"/>
              <a:gd name="connsiteY2" fmla="*/ 1813825 h 3640909"/>
              <a:gd name="connsiteX3" fmla="*/ 1796274 w 3603118"/>
              <a:gd name="connsiteY3" fmla="*/ 3640840 h 3640909"/>
              <a:gd name="connsiteX4" fmla="*/ 2877 w 3603118"/>
              <a:gd name="connsiteY4" fmla="*/ 1813826 h 3640909"/>
              <a:gd name="connsiteX0" fmla="*/ 2877 w 3603118"/>
              <a:gd name="connsiteY0" fmla="*/ 1813826 h 3640881"/>
              <a:gd name="connsiteX1" fmla="*/ 1796274 w 3603118"/>
              <a:gd name="connsiteY1" fmla="*/ 258 h 3640881"/>
              <a:gd name="connsiteX2" fmla="*/ 3603118 w 3603118"/>
              <a:gd name="connsiteY2" fmla="*/ 1813825 h 3640881"/>
              <a:gd name="connsiteX3" fmla="*/ 1796274 w 3603118"/>
              <a:gd name="connsiteY3" fmla="*/ 3640840 h 3640881"/>
              <a:gd name="connsiteX4" fmla="*/ 2877 w 3603118"/>
              <a:gd name="connsiteY4" fmla="*/ 1813826 h 3640881"/>
              <a:gd name="connsiteX0" fmla="*/ 2877 w 3603118"/>
              <a:gd name="connsiteY0" fmla="*/ 1813826 h 3641018"/>
              <a:gd name="connsiteX1" fmla="*/ 1796274 w 3603118"/>
              <a:gd name="connsiteY1" fmla="*/ 258 h 3641018"/>
              <a:gd name="connsiteX2" fmla="*/ 3603118 w 3603118"/>
              <a:gd name="connsiteY2" fmla="*/ 1813825 h 3641018"/>
              <a:gd name="connsiteX3" fmla="*/ 1796274 w 3603118"/>
              <a:gd name="connsiteY3" fmla="*/ 3640840 h 3641018"/>
              <a:gd name="connsiteX4" fmla="*/ 2877 w 3603118"/>
              <a:gd name="connsiteY4" fmla="*/ 1813826 h 3641018"/>
              <a:gd name="connsiteX0" fmla="*/ 2877 w 3603118"/>
              <a:gd name="connsiteY0" fmla="*/ 1813826 h 3641018"/>
              <a:gd name="connsiteX1" fmla="*/ 1796274 w 3603118"/>
              <a:gd name="connsiteY1" fmla="*/ 258 h 3641018"/>
              <a:gd name="connsiteX2" fmla="*/ 3603118 w 3603118"/>
              <a:gd name="connsiteY2" fmla="*/ 1813825 h 3641018"/>
              <a:gd name="connsiteX3" fmla="*/ 1796274 w 3603118"/>
              <a:gd name="connsiteY3" fmla="*/ 3640840 h 3641018"/>
              <a:gd name="connsiteX4" fmla="*/ 2877 w 3603118"/>
              <a:gd name="connsiteY4" fmla="*/ 1813826 h 3641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3118" h="3641018">
                <a:moveTo>
                  <a:pt x="2877" y="1813826"/>
                </a:moveTo>
                <a:cubicBezTo>
                  <a:pt x="-64359" y="499224"/>
                  <a:pt x="1061764" y="-13189"/>
                  <a:pt x="1796274" y="258"/>
                </a:cubicBezTo>
                <a:cubicBezTo>
                  <a:pt x="2530784" y="13705"/>
                  <a:pt x="3603118" y="559737"/>
                  <a:pt x="3603118" y="1813825"/>
                </a:cubicBezTo>
                <a:cubicBezTo>
                  <a:pt x="3582949" y="3027573"/>
                  <a:pt x="2451806" y="3653150"/>
                  <a:pt x="1796274" y="3640840"/>
                </a:cubicBezTo>
                <a:cubicBezTo>
                  <a:pt x="1140742" y="3628530"/>
                  <a:pt x="70113" y="3128428"/>
                  <a:pt x="2877" y="1813826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0359" y="2984030"/>
            <a:ext cx="1949378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4669" y="2984030"/>
            <a:ext cx="1904583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05437" y="2984030"/>
            <a:ext cx="1925267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00050" y="109728"/>
            <a:ext cx="4343400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5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00050" y="4159010"/>
            <a:ext cx="4000501" cy="228600"/>
          </a:xfrm>
        </p:spPr>
        <p:txBody>
          <a:bodyPr anchor="b" anchorCtr="0"/>
          <a:lstStyle>
            <a:lvl1pPr marL="68580" indent="-68580" algn="l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  <a:defRPr sz="525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</p:spTree>
    <p:extLst>
      <p:ext uri="{BB962C8B-B14F-4D97-AF65-F5344CB8AC3E}">
        <p14:creationId xmlns:p14="http://schemas.microsoft.com/office/powerpoint/2010/main" val="3900751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687" y="383769"/>
            <a:ext cx="8343900" cy="69406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 D headline, do not exceed one line (sentence-case)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sz="quarter" idx="10"/>
          </p:nvPr>
        </p:nvSpPr>
        <p:spPr>
          <a:xfrm>
            <a:off x="536642" y="3308911"/>
            <a:ext cx="1697774" cy="805893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Arial" panose="020B0604020202020204" pitchFamily="34" charset="0"/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4A99E0FB-2265-4482-87C9-F272940836C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725760" y="3308911"/>
            <a:ext cx="1697775" cy="805893"/>
          </a:xfr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E31D5014-CE1F-4786-BBF6-AC803DC596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29568" y="3308911"/>
            <a:ext cx="1697775" cy="805893"/>
          </a:xfr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C08EAA03-9E5B-4C34-B404-45747AE03F6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951" y="1164480"/>
            <a:ext cx="1730990" cy="1749232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3118" h="3641091">
                <a:moveTo>
                  <a:pt x="2877" y="1813826"/>
                </a:moveTo>
                <a:cubicBezTo>
                  <a:pt x="-64359" y="499224"/>
                  <a:pt x="1061764" y="-13189"/>
                  <a:pt x="1796274" y="258"/>
                </a:cubicBezTo>
                <a:cubicBezTo>
                  <a:pt x="2530784" y="13705"/>
                  <a:pt x="3603118" y="559737"/>
                  <a:pt x="3603118" y="1813825"/>
                </a:cubicBezTo>
                <a:cubicBezTo>
                  <a:pt x="3582949" y="3027573"/>
                  <a:pt x="2490443" y="3627392"/>
                  <a:pt x="1796274" y="3640840"/>
                </a:cubicBezTo>
                <a:cubicBezTo>
                  <a:pt x="1102105" y="3654288"/>
                  <a:pt x="70113" y="3128428"/>
                  <a:pt x="2877" y="1813826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3DEF3264-9519-41F3-B994-95E6DD67D11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8398" y="1169566"/>
            <a:ext cx="1730162" cy="1749224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909"/>
              <a:gd name="connsiteX1" fmla="*/ 1796274 w 3603118"/>
              <a:gd name="connsiteY1" fmla="*/ 258 h 3640909"/>
              <a:gd name="connsiteX2" fmla="*/ 3603118 w 3603118"/>
              <a:gd name="connsiteY2" fmla="*/ 1813825 h 3640909"/>
              <a:gd name="connsiteX3" fmla="*/ 1796274 w 3603118"/>
              <a:gd name="connsiteY3" fmla="*/ 3640840 h 3640909"/>
              <a:gd name="connsiteX4" fmla="*/ 2877 w 3603118"/>
              <a:gd name="connsiteY4" fmla="*/ 1813826 h 3640909"/>
              <a:gd name="connsiteX0" fmla="*/ 2877 w 3603142"/>
              <a:gd name="connsiteY0" fmla="*/ 1813826 h 3640909"/>
              <a:gd name="connsiteX1" fmla="*/ 1796274 w 3603142"/>
              <a:gd name="connsiteY1" fmla="*/ 258 h 3640909"/>
              <a:gd name="connsiteX2" fmla="*/ 3603118 w 3603142"/>
              <a:gd name="connsiteY2" fmla="*/ 1813825 h 3640909"/>
              <a:gd name="connsiteX3" fmla="*/ 1796274 w 3603142"/>
              <a:gd name="connsiteY3" fmla="*/ 3640840 h 3640909"/>
              <a:gd name="connsiteX4" fmla="*/ 2877 w 3603142"/>
              <a:gd name="connsiteY4" fmla="*/ 1813826 h 3640909"/>
              <a:gd name="connsiteX0" fmla="*/ 2877 w 3603146"/>
              <a:gd name="connsiteY0" fmla="*/ 1813826 h 3641757"/>
              <a:gd name="connsiteX1" fmla="*/ 1796274 w 3603146"/>
              <a:gd name="connsiteY1" fmla="*/ 258 h 3641757"/>
              <a:gd name="connsiteX2" fmla="*/ 3603118 w 3603146"/>
              <a:gd name="connsiteY2" fmla="*/ 1813825 h 3641757"/>
              <a:gd name="connsiteX3" fmla="*/ 1796274 w 3603146"/>
              <a:gd name="connsiteY3" fmla="*/ 3640840 h 3641757"/>
              <a:gd name="connsiteX4" fmla="*/ 2877 w 3603146"/>
              <a:gd name="connsiteY4" fmla="*/ 1813826 h 3641757"/>
              <a:gd name="connsiteX0" fmla="*/ 2877 w 3603140"/>
              <a:gd name="connsiteY0" fmla="*/ 1813826 h 3641131"/>
              <a:gd name="connsiteX1" fmla="*/ 1796274 w 3603140"/>
              <a:gd name="connsiteY1" fmla="*/ 258 h 3641131"/>
              <a:gd name="connsiteX2" fmla="*/ 3603118 w 3603140"/>
              <a:gd name="connsiteY2" fmla="*/ 1813825 h 3641131"/>
              <a:gd name="connsiteX3" fmla="*/ 1796274 w 3603140"/>
              <a:gd name="connsiteY3" fmla="*/ 3640840 h 3641131"/>
              <a:gd name="connsiteX4" fmla="*/ 2877 w 3603140"/>
              <a:gd name="connsiteY4" fmla="*/ 1813826 h 3641131"/>
              <a:gd name="connsiteX0" fmla="*/ 171 w 3600434"/>
              <a:gd name="connsiteY0" fmla="*/ 1813763 h 3641068"/>
              <a:gd name="connsiteX1" fmla="*/ 1793568 w 3600434"/>
              <a:gd name="connsiteY1" fmla="*/ 195 h 3641068"/>
              <a:gd name="connsiteX2" fmla="*/ 3600412 w 3600434"/>
              <a:gd name="connsiteY2" fmla="*/ 1813762 h 3641068"/>
              <a:gd name="connsiteX3" fmla="*/ 1793568 w 3600434"/>
              <a:gd name="connsiteY3" fmla="*/ 3640777 h 3641068"/>
              <a:gd name="connsiteX4" fmla="*/ 171 w 3600434"/>
              <a:gd name="connsiteY4" fmla="*/ 1813763 h 3641068"/>
              <a:gd name="connsiteX0" fmla="*/ 171 w 3600434"/>
              <a:gd name="connsiteY0" fmla="*/ 1813785 h 3641090"/>
              <a:gd name="connsiteX1" fmla="*/ 1793568 w 3600434"/>
              <a:gd name="connsiteY1" fmla="*/ 217 h 3641090"/>
              <a:gd name="connsiteX2" fmla="*/ 3600412 w 3600434"/>
              <a:gd name="connsiteY2" fmla="*/ 1813784 h 3641090"/>
              <a:gd name="connsiteX3" fmla="*/ 1793568 w 3600434"/>
              <a:gd name="connsiteY3" fmla="*/ 3640799 h 3641090"/>
              <a:gd name="connsiteX4" fmla="*/ 171 w 3600434"/>
              <a:gd name="connsiteY4" fmla="*/ 1813785 h 3641090"/>
              <a:gd name="connsiteX0" fmla="*/ 552 w 3600815"/>
              <a:gd name="connsiteY0" fmla="*/ 1813772 h 3641077"/>
              <a:gd name="connsiteX1" fmla="*/ 1793949 w 3600815"/>
              <a:gd name="connsiteY1" fmla="*/ 204 h 3641077"/>
              <a:gd name="connsiteX2" fmla="*/ 3600793 w 3600815"/>
              <a:gd name="connsiteY2" fmla="*/ 1813771 h 3641077"/>
              <a:gd name="connsiteX3" fmla="*/ 1793949 w 3600815"/>
              <a:gd name="connsiteY3" fmla="*/ 3640786 h 3641077"/>
              <a:gd name="connsiteX4" fmla="*/ 552 w 3600815"/>
              <a:gd name="connsiteY4" fmla="*/ 1813772 h 3641077"/>
              <a:gd name="connsiteX0" fmla="*/ 654 w 3600917"/>
              <a:gd name="connsiteY0" fmla="*/ 1813614 h 3640919"/>
              <a:gd name="connsiteX1" fmla="*/ 1794051 w 3600917"/>
              <a:gd name="connsiteY1" fmla="*/ 46 h 3640919"/>
              <a:gd name="connsiteX2" fmla="*/ 3600895 w 3600917"/>
              <a:gd name="connsiteY2" fmla="*/ 1813613 h 3640919"/>
              <a:gd name="connsiteX3" fmla="*/ 1794051 w 3600917"/>
              <a:gd name="connsiteY3" fmla="*/ 3640628 h 3640919"/>
              <a:gd name="connsiteX4" fmla="*/ 654 w 3600917"/>
              <a:gd name="connsiteY4" fmla="*/ 1813614 h 3640919"/>
              <a:gd name="connsiteX0" fmla="*/ 563 w 3600826"/>
              <a:gd name="connsiteY0" fmla="*/ 1813624 h 3640929"/>
              <a:gd name="connsiteX1" fmla="*/ 1793960 w 3600826"/>
              <a:gd name="connsiteY1" fmla="*/ 56 h 3640929"/>
              <a:gd name="connsiteX2" fmla="*/ 3600804 w 3600826"/>
              <a:gd name="connsiteY2" fmla="*/ 1813623 h 3640929"/>
              <a:gd name="connsiteX3" fmla="*/ 1793960 w 3600826"/>
              <a:gd name="connsiteY3" fmla="*/ 3640638 h 3640929"/>
              <a:gd name="connsiteX4" fmla="*/ 563 w 3600826"/>
              <a:gd name="connsiteY4" fmla="*/ 1813624 h 3640929"/>
              <a:gd name="connsiteX0" fmla="*/ 641 w 3600904"/>
              <a:gd name="connsiteY0" fmla="*/ 1813771 h 3641076"/>
              <a:gd name="connsiteX1" fmla="*/ 1794038 w 3600904"/>
              <a:gd name="connsiteY1" fmla="*/ 203 h 3641076"/>
              <a:gd name="connsiteX2" fmla="*/ 3600882 w 3600904"/>
              <a:gd name="connsiteY2" fmla="*/ 1813770 h 3641076"/>
              <a:gd name="connsiteX3" fmla="*/ 1794038 w 3600904"/>
              <a:gd name="connsiteY3" fmla="*/ 3640785 h 3641076"/>
              <a:gd name="connsiteX4" fmla="*/ 641 w 3600904"/>
              <a:gd name="connsiteY4" fmla="*/ 1813771 h 3641076"/>
              <a:gd name="connsiteX0" fmla="*/ 641 w 3601397"/>
              <a:gd name="connsiteY0" fmla="*/ 1813771 h 3641076"/>
              <a:gd name="connsiteX1" fmla="*/ 1794038 w 3601397"/>
              <a:gd name="connsiteY1" fmla="*/ 203 h 3641076"/>
              <a:gd name="connsiteX2" fmla="*/ 3600882 w 3601397"/>
              <a:gd name="connsiteY2" fmla="*/ 1813770 h 3641076"/>
              <a:gd name="connsiteX3" fmla="*/ 1794038 w 3601397"/>
              <a:gd name="connsiteY3" fmla="*/ 3640785 h 3641076"/>
              <a:gd name="connsiteX4" fmla="*/ 641 w 3601397"/>
              <a:gd name="connsiteY4" fmla="*/ 1813771 h 3641076"/>
              <a:gd name="connsiteX0" fmla="*/ 641 w 3601397"/>
              <a:gd name="connsiteY0" fmla="*/ 1813771 h 3642803"/>
              <a:gd name="connsiteX1" fmla="*/ 1794038 w 3601397"/>
              <a:gd name="connsiteY1" fmla="*/ 203 h 3642803"/>
              <a:gd name="connsiteX2" fmla="*/ 3600882 w 3601397"/>
              <a:gd name="connsiteY2" fmla="*/ 1813770 h 3642803"/>
              <a:gd name="connsiteX3" fmla="*/ 1794038 w 3601397"/>
              <a:gd name="connsiteY3" fmla="*/ 3640785 h 3642803"/>
              <a:gd name="connsiteX4" fmla="*/ 641 w 3601397"/>
              <a:gd name="connsiteY4" fmla="*/ 1813771 h 3642803"/>
              <a:gd name="connsiteX0" fmla="*/ 641 w 3601397"/>
              <a:gd name="connsiteY0" fmla="*/ 1813771 h 3641076"/>
              <a:gd name="connsiteX1" fmla="*/ 1794038 w 3601397"/>
              <a:gd name="connsiteY1" fmla="*/ 203 h 3641076"/>
              <a:gd name="connsiteX2" fmla="*/ 3600882 w 3601397"/>
              <a:gd name="connsiteY2" fmla="*/ 1813770 h 3641076"/>
              <a:gd name="connsiteX3" fmla="*/ 1794038 w 3601397"/>
              <a:gd name="connsiteY3" fmla="*/ 3640785 h 3641076"/>
              <a:gd name="connsiteX4" fmla="*/ 641 w 3601397"/>
              <a:gd name="connsiteY4" fmla="*/ 1813771 h 3641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1397" h="3641076">
                <a:moveTo>
                  <a:pt x="641" y="1813771"/>
                </a:moveTo>
                <a:cubicBezTo>
                  <a:pt x="-27959" y="640836"/>
                  <a:pt x="904981" y="-13244"/>
                  <a:pt x="1794038" y="203"/>
                </a:cubicBezTo>
                <a:cubicBezTo>
                  <a:pt x="2683095" y="13650"/>
                  <a:pt x="3626640" y="714228"/>
                  <a:pt x="3600882" y="1813770"/>
                </a:cubicBezTo>
                <a:cubicBezTo>
                  <a:pt x="3606471" y="2769941"/>
                  <a:pt x="2655631" y="3659533"/>
                  <a:pt x="1794038" y="3640785"/>
                </a:cubicBezTo>
                <a:cubicBezTo>
                  <a:pt x="932445" y="3622037"/>
                  <a:pt x="29241" y="2986706"/>
                  <a:pt x="641" y="1813771"/>
                </a:cubicBezTo>
                <a:close/>
              </a:path>
            </a:pathLst>
          </a:cu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F9443887-7DFF-4ADA-8E41-894FB0ABA4F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861057" y="1169593"/>
            <a:ext cx="1730990" cy="1749197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909"/>
              <a:gd name="connsiteX1" fmla="*/ 1796274 w 3603118"/>
              <a:gd name="connsiteY1" fmla="*/ 258 h 3640909"/>
              <a:gd name="connsiteX2" fmla="*/ 3603118 w 3603118"/>
              <a:gd name="connsiteY2" fmla="*/ 1813825 h 3640909"/>
              <a:gd name="connsiteX3" fmla="*/ 1796274 w 3603118"/>
              <a:gd name="connsiteY3" fmla="*/ 3640840 h 3640909"/>
              <a:gd name="connsiteX4" fmla="*/ 2877 w 3603118"/>
              <a:gd name="connsiteY4" fmla="*/ 1813826 h 3640909"/>
              <a:gd name="connsiteX0" fmla="*/ 2877 w 3603118"/>
              <a:gd name="connsiteY0" fmla="*/ 1813826 h 3640881"/>
              <a:gd name="connsiteX1" fmla="*/ 1796274 w 3603118"/>
              <a:gd name="connsiteY1" fmla="*/ 258 h 3640881"/>
              <a:gd name="connsiteX2" fmla="*/ 3603118 w 3603118"/>
              <a:gd name="connsiteY2" fmla="*/ 1813825 h 3640881"/>
              <a:gd name="connsiteX3" fmla="*/ 1796274 w 3603118"/>
              <a:gd name="connsiteY3" fmla="*/ 3640840 h 3640881"/>
              <a:gd name="connsiteX4" fmla="*/ 2877 w 3603118"/>
              <a:gd name="connsiteY4" fmla="*/ 1813826 h 3640881"/>
              <a:gd name="connsiteX0" fmla="*/ 2877 w 3603118"/>
              <a:gd name="connsiteY0" fmla="*/ 1813826 h 3641018"/>
              <a:gd name="connsiteX1" fmla="*/ 1796274 w 3603118"/>
              <a:gd name="connsiteY1" fmla="*/ 258 h 3641018"/>
              <a:gd name="connsiteX2" fmla="*/ 3603118 w 3603118"/>
              <a:gd name="connsiteY2" fmla="*/ 1813825 h 3641018"/>
              <a:gd name="connsiteX3" fmla="*/ 1796274 w 3603118"/>
              <a:gd name="connsiteY3" fmla="*/ 3640840 h 3641018"/>
              <a:gd name="connsiteX4" fmla="*/ 2877 w 3603118"/>
              <a:gd name="connsiteY4" fmla="*/ 1813826 h 3641018"/>
              <a:gd name="connsiteX0" fmla="*/ 2877 w 3603118"/>
              <a:gd name="connsiteY0" fmla="*/ 1813826 h 3641018"/>
              <a:gd name="connsiteX1" fmla="*/ 1796274 w 3603118"/>
              <a:gd name="connsiteY1" fmla="*/ 258 h 3641018"/>
              <a:gd name="connsiteX2" fmla="*/ 3603118 w 3603118"/>
              <a:gd name="connsiteY2" fmla="*/ 1813825 h 3641018"/>
              <a:gd name="connsiteX3" fmla="*/ 1796274 w 3603118"/>
              <a:gd name="connsiteY3" fmla="*/ 3640840 h 3641018"/>
              <a:gd name="connsiteX4" fmla="*/ 2877 w 3603118"/>
              <a:gd name="connsiteY4" fmla="*/ 1813826 h 3641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3118" h="3641018">
                <a:moveTo>
                  <a:pt x="2877" y="1813826"/>
                </a:moveTo>
                <a:cubicBezTo>
                  <a:pt x="-64359" y="499224"/>
                  <a:pt x="1061764" y="-13189"/>
                  <a:pt x="1796274" y="258"/>
                </a:cubicBezTo>
                <a:cubicBezTo>
                  <a:pt x="2530784" y="13705"/>
                  <a:pt x="3603118" y="559737"/>
                  <a:pt x="3603118" y="1813825"/>
                </a:cubicBezTo>
                <a:cubicBezTo>
                  <a:pt x="3582949" y="3027573"/>
                  <a:pt x="2451806" y="3653150"/>
                  <a:pt x="1796274" y="3640840"/>
                </a:cubicBezTo>
                <a:cubicBezTo>
                  <a:pt x="1140742" y="3628530"/>
                  <a:pt x="70113" y="3128428"/>
                  <a:pt x="2877" y="1813826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6245" y="3000360"/>
            <a:ext cx="1938569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26531" y="3000360"/>
            <a:ext cx="1896233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01376" y="3000360"/>
            <a:ext cx="1954158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F9443887-7DFF-4ADA-8E41-894FB0ABA4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124545" y="1164479"/>
            <a:ext cx="1730990" cy="1749197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909"/>
              <a:gd name="connsiteX1" fmla="*/ 1796274 w 3603118"/>
              <a:gd name="connsiteY1" fmla="*/ 258 h 3640909"/>
              <a:gd name="connsiteX2" fmla="*/ 3603118 w 3603118"/>
              <a:gd name="connsiteY2" fmla="*/ 1813825 h 3640909"/>
              <a:gd name="connsiteX3" fmla="*/ 1796274 w 3603118"/>
              <a:gd name="connsiteY3" fmla="*/ 3640840 h 3640909"/>
              <a:gd name="connsiteX4" fmla="*/ 2877 w 3603118"/>
              <a:gd name="connsiteY4" fmla="*/ 1813826 h 3640909"/>
              <a:gd name="connsiteX0" fmla="*/ 2877 w 3603118"/>
              <a:gd name="connsiteY0" fmla="*/ 1813826 h 3640881"/>
              <a:gd name="connsiteX1" fmla="*/ 1796274 w 3603118"/>
              <a:gd name="connsiteY1" fmla="*/ 258 h 3640881"/>
              <a:gd name="connsiteX2" fmla="*/ 3603118 w 3603118"/>
              <a:gd name="connsiteY2" fmla="*/ 1813825 h 3640881"/>
              <a:gd name="connsiteX3" fmla="*/ 1796274 w 3603118"/>
              <a:gd name="connsiteY3" fmla="*/ 3640840 h 3640881"/>
              <a:gd name="connsiteX4" fmla="*/ 2877 w 3603118"/>
              <a:gd name="connsiteY4" fmla="*/ 1813826 h 3640881"/>
              <a:gd name="connsiteX0" fmla="*/ 2877 w 3603118"/>
              <a:gd name="connsiteY0" fmla="*/ 1813826 h 3641018"/>
              <a:gd name="connsiteX1" fmla="*/ 1796274 w 3603118"/>
              <a:gd name="connsiteY1" fmla="*/ 258 h 3641018"/>
              <a:gd name="connsiteX2" fmla="*/ 3603118 w 3603118"/>
              <a:gd name="connsiteY2" fmla="*/ 1813825 h 3641018"/>
              <a:gd name="connsiteX3" fmla="*/ 1796274 w 3603118"/>
              <a:gd name="connsiteY3" fmla="*/ 3640840 h 3641018"/>
              <a:gd name="connsiteX4" fmla="*/ 2877 w 3603118"/>
              <a:gd name="connsiteY4" fmla="*/ 1813826 h 3641018"/>
              <a:gd name="connsiteX0" fmla="*/ 2877 w 3603118"/>
              <a:gd name="connsiteY0" fmla="*/ 1813826 h 3641018"/>
              <a:gd name="connsiteX1" fmla="*/ 1796274 w 3603118"/>
              <a:gd name="connsiteY1" fmla="*/ 258 h 3641018"/>
              <a:gd name="connsiteX2" fmla="*/ 3603118 w 3603118"/>
              <a:gd name="connsiteY2" fmla="*/ 1813825 h 3641018"/>
              <a:gd name="connsiteX3" fmla="*/ 1796274 w 3603118"/>
              <a:gd name="connsiteY3" fmla="*/ 3640840 h 3641018"/>
              <a:gd name="connsiteX4" fmla="*/ 2877 w 3603118"/>
              <a:gd name="connsiteY4" fmla="*/ 1813826 h 3641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3118" h="3641018">
                <a:moveTo>
                  <a:pt x="2877" y="1813826"/>
                </a:moveTo>
                <a:cubicBezTo>
                  <a:pt x="-64359" y="499224"/>
                  <a:pt x="1061764" y="-13189"/>
                  <a:pt x="1796274" y="258"/>
                </a:cubicBezTo>
                <a:cubicBezTo>
                  <a:pt x="2530784" y="13705"/>
                  <a:pt x="3603118" y="559737"/>
                  <a:pt x="3603118" y="1813825"/>
                </a:cubicBezTo>
                <a:cubicBezTo>
                  <a:pt x="3582949" y="3027573"/>
                  <a:pt x="2451806" y="3653150"/>
                  <a:pt x="1796274" y="3640840"/>
                </a:cubicBezTo>
                <a:cubicBezTo>
                  <a:pt x="1140742" y="3628530"/>
                  <a:pt x="70113" y="3128428"/>
                  <a:pt x="2877" y="1813826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E31D5014-CE1F-4786-BBF6-AC803DC596AB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977326" y="3308911"/>
            <a:ext cx="1697775" cy="805893"/>
          </a:xfr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66174" y="3000360"/>
            <a:ext cx="1920080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00050" y="109728"/>
            <a:ext cx="4343400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5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00050" y="4159010"/>
            <a:ext cx="4000501" cy="228600"/>
          </a:xfrm>
        </p:spPr>
        <p:txBody>
          <a:bodyPr anchor="b" anchorCtr="0"/>
          <a:lstStyle>
            <a:lvl1pPr marL="68580" indent="-68580" algn="l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  <a:defRPr sz="525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</p:spTree>
    <p:extLst>
      <p:ext uri="{BB962C8B-B14F-4D97-AF65-F5344CB8AC3E}">
        <p14:creationId xmlns:p14="http://schemas.microsoft.com/office/powerpoint/2010/main" val="16491926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687" y="383769"/>
            <a:ext cx="8343900" cy="69406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 D headline, do not exceed one line (sentence-case)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quarter" idx="10"/>
          </p:nvPr>
        </p:nvSpPr>
        <p:spPr>
          <a:xfrm>
            <a:off x="2021115" y="1534178"/>
            <a:ext cx="1697774" cy="805893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Arial" panose="020B0604020202020204" pitchFamily="34" charset="0"/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4A99E0FB-2265-4482-87C9-F272940836C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42282" y="3264474"/>
            <a:ext cx="1697775" cy="805893"/>
          </a:xfr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E31D5014-CE1F-4786-BBF6-AC803DC596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39443" y="3274710"/>
            <a:ext cx="1697775" cy="805893"/>
          </a:xfr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C08EAA03-9E5B-4C34-B404-45747AE03F6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4467" y="1114878"/>
            <a:ext cx="1264856" cy="1278186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3118" h="3641091">
                <a:moveTo>
                  <a:pt x="2877" y="1813826"/>
                </a:moveTo>
                <a:cubicBezTo>
                  <a:pt x="-64359" y="499224"/>
                  <a:pt x="1061764" y="-13189"/>
                  <a:pt x="1796274" y="258"/>
                </a:cubicBezTo>
                <a:cubicBezTo>
                  <a:pt x="2530784" y="13705"/>
                  <a:pt x="3603118" y="559737"/>
                  <a:pt x="3603118" y="1813825"/>
                </a:cubicBezTo>
                <a:cubicBezTo>
                  <a:pt x="3582949" y="3027573"/>
                  <a:pt x="2490443" y="3627392"/>
                  <a:pt x="1796274" y="3640840"/>
                </a:cubicBezTo>
                <a:cubicBezTo>
                  <a:pt x="1102105" y="3654288"/>
                  <a:pt x="70113" y="3128428"/>
                  <a:pt x="2877" y="1813826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3DEF3264-9519-41F3-B994-95E6DD67D11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49178" y="1114884"/>
            <a:ext cx="1264252" cy="1278181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909"/>
              <a:gd name="connsiteX1" fmla="*/ 1796274 w 3603118"/>
              <a:gd name="connsiteY1" fmla="*/ 258 h 3640909"/>
              <a:gd name="connsiteX2" fmla="*/ 3603118 w 3603118"/>
              <a:gd name="connsiteY2" fmla="*/ 1813825 h 3640909"/>
              <a:gd name="connsiteX3" fmla="*/ 1796274 w 3603118"/>
              <a:gd name="connsiteY3" fmla="*/ 3640840 h 3640909"/>
              <a:gd name="connsiteX4" fmla="*/ 2877 w 3603118"/>
              <a:gd name="connsiteY4" fmla="*/ 1813826 h 3640909"/>
              <a:gd name="connsiteX0" fmla="*/ 2877 w 3603142"/>
              <a:gd name="connsiteY0" fmla="*/ 1813826 h 3640909"/>
              <a:gd name="connsiteX1" fmla="*/ 1796274 w 3603142"/>
              <a:gd name="connsiteY1" fmla="*/ 258 h 3640909"/>
              <a:gd name="connsiteX2" fmla="*/ 3603118 w 3603142"/>
              <a:gd name="connsiteY2" fmla="*/ 1813825 h 3640909"/>
              <a:gd name="connsiteX3" fmla="*/ 1796274 w 3603142"/>
              <a:gd name="connsiteY3" fmla="*/ 3640840 h 3640909"/>
              <a:gd name="connsiteX4" fmla="*/ 2877 w 3603142"/>
              <a:gd name="connsiteY4" fmla="*/ 1813826 h 3640909"/>
              <a:gd name="connsiteX0" fmla="*/ 2877 w 3603146"/>
              <a:gd name="connsiteY0" fmla="*/ 1813826 h 3641757"/>
              <a:gd name="connsiteX1" fmla="*/ 1796274 w 3603146"/>
              <a:gd name="connsiteY1" fmla="*/ 258 h 3641757"/>
              <a:gd name="connsiteX2" fmla="*/ 3603118 w 3603146"/>
              <a:gd name="connsiteY2" fmla="*/ 1813825 h 3641757"/>
              <a:gd name="connsiteX3" fmla="*/ 1796274 w 3603146"/>
              <a:gd name="connsiteY3" fmla="*/ 3640840 h 3641757"/>
              <a:gd name="connsiteX4" fmla="*/ 2877 w 3603146"/>
              <a:gd name="connsiteY4" fmla="*/ 1813826 h 3641757"/>
              <a:gd name="connsiteX0" fmla="*/ 2877 w 3603140"/>
              <a:gd name="connsiteY0" fmla="*/ 1813826 h 3641131"/>
              <a:gd name="connsiteX1" fmla="*/ 1796274 w 3603140"/>
              <a:gd name="connsiteY1" fmla="*/ 258 h 3641131"/>
              <a:gd name="connsiteX2" fmla="*/ 3603118 w 3603140"/>
              <a:gd name="connsiteY2" fmla="*/ 1813825 h 3641131"/>
              <a:gd name="connsiteX3" fmla="*/ 1796274 w 3603140"/>
              <a:gd name="connsiteY3" fmla="*/ 3640840 h 3641131"/>
              <a:gd name="connsiteX4" fmla="*/ 2877 w 3603140"/>
              <a:gd name="connsiteY4" fmla="*/ 1813826 h 3641131"/>
              <a:gd name="connsiteX0" fmla="*/ 171 w 3600434"/>
              <a:gd name="connsiteY0" fmla="*/ 1813763 h 3641068"/>
              <a:gd name="connsiteX1" fmla="*/ 1793568 w 3600434"/>
              <a:gd name="connsiteY1" fmla="*/ 195 h 3641068"/>
              <a:gd name="connsiteX2" fmla="*/ 3600412 w 3600434"/>
              <a:gd name="connsiteY2" fmla="*/ 1813762 h 3641068"/>
              <a:gd name="connsiteX3" fmla="*/ 1793568 w 3600434"/>
              <a:gd name="connsiteY3" fmla="*/ 3640777 h 3641068"/>
              <a:gd name="connsiteX4" fmla="*/ 171 w 3600434"/>
              <a:gd name="connsiteY4" fmla="*/ 1813763 h 3641068"/>
              <a:gd name="connsiteX0" fmla="*/ 171 w 3600434"/>
              <a:gd name="connsiteY0" fmla="*/ 1813785 h 3641090"/>
              <a:gd name="connsiteX1" fmla="*/ 1793568 w 3600434"/>
              <a:gd name="connsiteY1" fmla="*/ 217 h 3641090"/>
              <a:gd name="connsiteX2" fmla="*/ 3600412 w 3600434"/>
              <a:gd name="connsiteY2" fmla="*/ 1813784 h 3641090"/>
              <a:gd name="connsiteX3" fmla="*/ 1793568 w 3600434"/>
              <a:gd name="connsiteY3" fmla="*/ 3640799 h 3641090"/>
              <a:gd name="connsiteX4" fmla="*/ 171 w 3600434"/>
              <a:gd name="connsiteY4" fmla="*/ 1813785 h 3641090"/>
              <a:gd name="connsiteX0" fmla="*/ 552 w 3600815"/>
              <a:gd name="connsiteY0" fmla="*/ 1813772 h 3641077"/>
              <a:gd name="connsiteX1" fmla="*/ 1793949 w 3600815"/>
              <a:gd name="connsiteY1" fmla="*/ 204 h 3641077"/>
              <a:gd name="connsiteX2" fmla="*/ 3600793 w 3600815"/>
              <a:gd name="connsiteY2" fmla="*/ 1813771 h 3641077"/>
              <a:gd name="connsiteX3" fmla="*/ 1793949 w 3600815"/>
              <a:gd name="connsiteY3" fmla="*/ 3640786 h 3641077"/>
              <a:gd name="connsiteX4" fmla="*/ 552 w 3600815"/>
              <a:gd name="connsiteY4" fmla="*/ 1813772 h 3641077"/>
              <a:gd name="connsiteX0" fmla="*/ 654 w 3600917"/>
              <a:gd name="connsiteY0" fmla="*/ 1813614 h 3640919"/>
              <a:gd name="connsiteX1" fmla="*/ 1794051 w 3600917"/>
              <a:gd name="connsiteY1" fmla="*/ 46 h 3640919"/>
              <a:gd name="connsiteX2" fmla="*/ 3600895 w 3600917"/>
              <a:gd name="connsiteY2" fmla="*/ 1813613 h 3640919"/>
              <a:gd name="connsiteX3" fmla="*/ 1794051 w 3600917"/>
              <a:gd name="connsiteY3" fmla="*/ 3640628 h 3640919"/>
              <a:gd name="connsiteX4" fmla="*/ 654 w 3600917"/>
              <a:gd name="connsiteY4" fmla="*/ 1813614 h 3640919"/>
              <a:gd name="connsiteX0" fmla="*/ 563 w 3600826"/>
              <a:gd name="connsiteY0" fmla="*/ 1813624 h 3640929"/>
              <a:gd name="connsiteX1" fmla="*/ 1793960 w 3600826"/>
              <a:gd name="connsiteY1" fmla="*/ 56 h 3640929"/>
              <a:gd name="connsiteX2" fmla="*/ 3600804 w 3600826"/>
              <a:gd name="connsiteY2" fmla="*/ 1813623 h 3640929"/>
              <a:gd name="connsiteX3" fmla="*/ 1793960 w 3600826"/>
              <a:gd name="connsiteY3" fmla="*/ 3640638 h 3640929"/>
              <a:gd name="connsiteX4" fmla="*/ 563 w 3600826"/>
              <a:gd name="connsiteY4" fmla="*/ 1813624 h 3640929"/>
              <a:gd name="connsiteX0" fmla="*/ 641 w 3600904"/>
              <a:gd name="connsiteY0" fmla="*/ 1813771 h 3641076"/>
              <a:gd name="connsiteX1" fmla="*/ 1794038 w 3600904"/>
              <a:gd name="connsiteY1" fmla="*/ 203 h 3641076"/>
              <a:gd name="connsiteX2" fmla="*/ 3600882 w 3600904"/>
              <a:gd name="connsiteY2" fmla="*/ 1813770 h 3641076"/>
              <a:gd name="connsiteX3" fmla="*/ 1794038 w 3600904"/>
              <a:gd name="connsiteY3" fmla="*/ 3640785 h 3641076"/>
              <a:gd name="connsiteX4" fmla="*/ 641 w 3600904"/>
              <a:gd name="connsiteY4" fmla="*/ 1813771 h 3641076"/>
              <a:gd name="connsiteX0" fmla="*/ 641 w 3601397"/>
              <a:gd name="connsiteY0" fmla="*/ 1813771 h 3641076"/>
              <a:gd name="connsiteX1" fmla="*/ 1794038 w 3601397"/>
              <a:gd name="connsiteY1" fmla="*/ 203 h 3641076"/>
              <a:gd name="connsiteX2" fmla="*/ 3600882 w 3601397"/>
              <a:gd name="connsiteY2" fmla="*/ 1813770 h 3641076"/>
              <a:gd name="connsiteX3" fmla="*/ 1794038 w 3601397"/>
              <a:gd name="connsiteY3" fmla="*/ 3640785 h 3641076"/>
              <a:gd name="connsiteX4" fmla="*/ 641 w 3601397"/>
              <a:gd name="connsiteY4" fmla="*/ 1813771 h 3641076"/>
              <a:gd name="connsiteX0" fmla="*/ 641 w 3601397"/>
              <a:gd name="connsiteY0" fmla="*/ 1813771 h 3642803"/>
              <a:gd name="connsiteX1" fmla="*/ 1794038 w 3601397"/>
              <a:gd name="connsiteY1" fmla="*/ 203 h 3642803"/>
              <a:gd name="connsiteX2" fmla="*/ 3600882 w 3601397"/>
              <a:gd name="connsiteY2" fmla="*/ 1813770 h 3642803"/>
              <a:gd name="connsiteX3" fmla="*/ 1794038 w 3601397"/>
              <a:gd name="connsiteY3" fmla="*/ 3640785 h 3642803"/>
              <a:gd name="connsiteX4" fmla="*/ 641 w 3601397"/>
              <a:gd name="connsiteY4" fmla="*/ 1813771 h 3642803"/>
              <a:gd name="connsiteX0" fmla="*/ 641 w 3601397"/>
              <a:gd name="connsiteY0" fmla="*/ 1813771 h 3641076"/>
              <a:gd name="connsiteX1" fmla="*/ 1794038 w 3601397"/>
              <a:gd name="connsiteY1" fmla="*/ 203 h 3641076"/>
              <a:gd name="connsiteX2" fmla="*/ 3600882 w 3601397"/>
              <a:gd name="connsiteY2" fmla="*/ 1813770 h 3641076"/>
              <a:gd name="connsiteX3" fmla="*/ 1794038 w 3601397"/>
              <a:gd name="connsiteY3" fmla="*/ 3640785 h 3641076"/>
              <a:gd name="connsiteX4" fmla="*/ 641 w 3601397"/>
              <a:gd name="connsiteY4" fmla="*/ 1813771 h 3641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1397" h="3641076">
                <a:moveTo>
                  <a:pt x="641" y="1813771"/>
                </a:moveTo>
                <a:cubicBezTo>
                  <a:pt x="-27959" y="640836"/>
                  <a:pt x="904981" y="-13244"/>
                  <a:pt x="1794038" y="203"/>
                </a:cubicBezTo>
                <a:cubicBezTo>
                  <a:pt x="2683095" y="13650"/>
                  <a:pt x="3626640" y="714228"/>
                  <a:pt x="3600882" y="1813770"/>
                </a:cubicBezTo>
                <a:cubicBezTo>
                  <a:pt x="3606471" y="2769941"/>
                  <a:pt x="2655631" y="3659533"/>
                  <a:pt x="1794038" y="3640785"/>
                </a:cubicBezTo>
                <a:cubicBezTo>
                  <a:pt x="932445" y="3622037"/>
                  <a:pt x="29241" y="2986706"/>
                  <a:pt x="641" y="1813771"/>
                </a:cubicBezTo>
                <a:close/>
              </a:path>
            </a:pathLst>
          </a:cu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F9443887-7DFF-4ADA-8E41-894FB0ABA4F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4467" y="2814487"/>
            <a:ext cx="1264856" cy="1278161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909"/>
              <a:gd name="connsiteX1" fmla="*/ 1796274 w 3603118"/>
              <a:gd name="connsiteY1" fmla="*/ 258 h 3640909"/>
              <a:gd name="connsiteX2" fmla="*/ 3603118 w 3603118"/>
              <a:gd name="connsiteY2" fmla="*/ 1813825 h 3640909"/>
              <a:gd name="connsiteX3" fmla="*/ 1796274 w 3603118"/>
              <a:gd name="connsiteY3" fmla="*/ 3640840 h 3640909"/>
              <a:gd name="connsiteX4" fmla="*/ 2877 w 3603118"/>
              <a:gd name="connsiteY4" fmla="*/ 1813826 h 3640909"/>
              <a:gd name="connsiteX0" fmla="*/ 2877 w 3603118"/>
              <a:gd name="connsiteY0" fmla="*/ 1813826 h 3640881"/>
              <a:gd name="connsiteX1" fmla="*/ 1796274 w 3603118"/>
              <a:gd name="connsiteY1" fmla="*/ 258 h 3640881"/>
              <a:gd name="connsiteX2" fmla="*/ 3603118 w 3603118"/>
              <a:gd name="connsiteY2" fmla="*/ 1813825 h 3640881"/>
              <a:gd name="connsiteX3" fmla="*/ 1796274 w 3603118"/>
              <a:gd name="connsiteY3" fmla="*/ 3640840 h 3640881"/>
              <a:gd name="connsiteX4" fmla="*/ 2877 w 3603118"/>
              <a:gd name="connsiteY4" fmla="*/ 1813826 h 3640881"/>
              <a:gd name="connsiteX0" fmla="*/ 2877 w 3603118"/>
              <a:gd name="connsiteY0" fmla="*/ 1813826 h 3641018"/>
              <a:gd name="connsiteX1" fmla="*/ 1796274 w 3603118"/>
              <a:gd name="connsiteY1" fmla="*/ 258 h 3641018"/>
              <a:gd name="connsiteX2" fmla="*/ 3603118 w 3603118"/>
              <a:gd name="connsiteY2" fmla="*/ 1813825 h 3641018"/>
              <a:gd name="connsiteX3" fmla="*/ 1796274 w 3603118"/>
              <a:gd name="connsiteY3" fmla="*/ 3640840 h 3641018"/>
              <a:gd name="connsiteX4" fmla="*/ 2877 w 3603118"/>
              <a:gd name="connsiteY4" fmla="*/ 1813826 h 3641018"/>
              <a:gd name="connsiteX0" fmla="*/ 2877 w 3603118"/>
              <a:gd name="connsiteY0" fmla="*/ 1813826 h 3641018"/>
              <a:gd name="connsiteX1" fmla="*/ 1796274 w 3603118"/>
              <a:gd name="connsiteY1" fmla="*/ 258 h 3641018"/>
              <a:gd name="connsiteX2" fmla="*/ 3603118 w 3603118"/>
              <a:gd name="connsiteY2" fmla="*/ 1813825 h 3641018"/>
              <a:gd name="connsiteX3" fmla="*/ 1796274 w 3603118"/>
              <a:gd name="connsiteY3" fmla="*/ 3640840 h 3641018"/>
              <a:gd name="connsiteX4" fmla="*/ 2877 w 3603118"/>
              <a:gd name="connsiteY4" fmla="*/ 1813826 h 3641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3118" h="3641018">
                <a:moveTo>
                  <a:pt x="2877" y="1813826"/>
                </a:moveTo>
                <a:cubicBezTo>
                  <a:pt x="-64359" y="499224"/>
                  <a:pt x="1061764" y="-13189"/>
                  <a:pt x="1796274" y="258"/>
                </a:cubicBezTo>
                <a:cubicBezTo>
                  <a:pt x="2530784" y="13705"/>
                  <a:pt x="3603118" y="559737"/>
                  <a:pt x="3603118" y="1813825"/>
                </a:cubicBezTo>
                <a:cubicBezTo>
                  <a:pt x="3582949" y="3027573"/>
                  <a:pt x="2451806" y="3653150"/>
                  <a:pt x="1796274" y="3640840"/>
                </a:cubicBezTo>
                <a:cubicBezTo>
                  <a:pt x="1140742" y="3628530"/>
                  <a:pt x="70113" y="3128428"/>
                  <a:pt x="2877" y="1813826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00718" y="1235864"/>
            <a:ext cx="1938569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43054" y="2966160"/>
            <a:ext cx="1896233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252" y="2966160"/>
            <a:ext cx="1954158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31" name="Picture Placeholder 5">
            <a:extLst>
              <a:ext uri="{FF2B5EF4-FFF2-40B4-BE49-F238E27FC236}">
                <a16:creationId xmlns:a16="http://schemas.microsoft.com/office/drawing/2014/main" id="{F9443887-7DFF-4ADA-8E41-894FB0ABA4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749178" y="2814487"/>
            <a:ext cx="1264856" cy="1278161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909"/>
              <a:gd name="connsiteX1" fmla="*/ 1796274 w 3603118"/>
              <a:gd name="connsiteY1" fmla="*/ 258 h 3640909"/>
              <a:gd name="connsiteX2" fmla="*/ 3603118 w 3603118"/>
              <a:gd name="connsiteY2" fmla="*/ 1813825 h 3640909"/>
              <a:gd name="connsiteX3" fmla="*/ 1796274 w 3603118"/>
              <a:gd name="connsiteY3" fmla="*/ 3640840 h 3640909"/>
              <a:gd name="connsiteX4" fmla="*/ 2877 w 3603118"/>
              <a:gd name="connsiteY4" fmla="*/ 1813826 h 3640909"/>
              <a:gd name="connsiteX0" fmla="*/ 2877 w 3603118"/>
              <a:gd name="connsiteY0" fmla="*/ 1813826 h 3640881"/>
              <a:gd name="connsiteX1" fmla="*/ 1796274 w 3603118"/>
              <a:gd name="connsiteY1" fmla="*/ 258 h 3640881"/>
              <a:gd name="connsiteX2" fmla="*/ 3603118 w 3603118"/>
              <a:gd name="connsiteY2" fmla="*/ 1813825 h 3640881"/>
              <a:gd name="connsiteX3" fmla="*/ 1796274 w 3603118"/>
              <a:gd name="connsiteY3" fmla="*/ 3640840 h 3640881"/>
              <a:gd name="connsiteX4" fmla="*/ 2877 w 3603118"/>
              <a:gd name="connsiteY4" fmla="*/ 1813826 h 3640881"/>
              <a:gd name="connsiteX0" fmla="*/ 2877 w 3603118"/>
              <a:gd name="connsiteY0" fmla="*/ 1813826 h 3641018"/>
              <a:gd name="connsiteX1" fmla="*/ 1796274 w 3603118"/>
              <a:gd name="connsiteY1" fmla="*/ 258 h 3641018"/>
              <a:gd name="connsiteX2" fmla="*/ 3603118 w 3603118"/>
              <a:gd name="connsiteY2" fmla="*/ 1813825 h 3641018"/>
              <a:gd name="connsiteX3" fmla="*/ 1796274 w 3603118"/>
              <a:gd name="connsiteY3" fmla="*/ 3640840 h 3641018"/>
              <a:gd name="connsiteX4" fmla="*/ 2877 w 3603118"/>
              <a:gd name="connsiteY4" fmla="*/ 1813826 h 3641018"/>
              <a:gd name="connsiteX0" fmla="*/ 2877 w 3603118"/>
              <a:gd name="connsiteY0" fmla="*/ 1813826 h 3641018"/>
              <a:gd name="connsiteX1" fmla="*/ 1796274 w 3603118"/>
              <a:gd name="connsiteY1" fmla="*/ 258 h 3641018"/>
              <a:gd name="connsiteX2" fmla="*/ 3603118 w 3603118"/>
              <a:gd name="connsiteY2" fmla="*/ 1813825 h 3641018"/>
              <a:gd name="connsiteX3" fmla="*/ 1796274 w 3603118"/>
              <a:gd name="connsiteY3" fmla="*/ 3640840 h 3641018"/>
              <a:gd name="connsiteX4" fmla="*/ 2877 w 3603118"/>
              <a:gd name="connsiteY4" fmla="*/ 1813826 h 3641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3118" h="3641018">
                <a:moveTo>
                  <a:pt x="2877" y="1813826"/>
                </a:moveTo>
                <a:cubicBezTo>
                  <a:pt x="-64359" y="499224"/>
                  <a:pt x="1061764" y="-13189"/>
                  <a:pt x="1796274" y="258"/>
                </a:cubicBezTo>
                <a:cubicBezTo>
                  <a:pt x="2530784" y="13705"/>
                  <a:pt x="3603118" y="559737"/>
                  <a:pt x="3603118" y="1813825"/>
                </a:cubicBezTo>
                <a:cubicBezTo>
                  <a:pt x="3582949" y="3027573"/>
                  <a:pt x="2451806" y="3653150"/>
                  <a:pt x="1796274" y="3640840"/>
                </a:cubicBezTo>
                <a:cubicBezTo>
                  <a:pt x="1140742" y="3628530"/>
                  <a:pt x="70113" y="3128428"/>
                  <a:pt x="2877" y="1813826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E31D5014-CE1F-4786-BBF6-AC803DC596AB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422404" y="1530611"/>
            <a:ext cx="1697775" cy="805893"/>
          </a:xfr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11252" y="1222060"/>
            <a:ext cx="1920080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00050" y="109728"/>
            <a:ext cx="4343400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5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00050" y="4159010"/>
            <a:ext cx="4000501" cy="228600"/>
          </a:xfrm>
        </p:spPr>
        <p:txBody>
          <a:bodyPr anchor="b" anchorCtr="0"/>
          <a:lstStyle>
            <a:lvl1pPr marL="68580" indent="-68580" algn="l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  <a:defRPr sz="525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</p:spTree>
    <p:extLst>
      <p:ext uri="{BB962C8B-B14F-4D97-AF65-F5344CB8AC3E}">
        <p14:creationId xmlns:p14="http://schemas.microsoft.com/office/powerpoint/2010/main" val="2013188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E/2 COL/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00EA4D0-1508-4B31-8537-4DC6797951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47937" y="1470886"/>
            <a:ext cx="4596063" cy="3672614"/>
          </a:xfrm>
          <a:custGeom>
            <a:avLst/>
            <a:gdLst>
              <a:gd name="connsiteX0" fmla="*/ 3869875 w 6128084"/>
              <a:gd name="connsiteY0" fmla="*/ 438 h 4896818"/>
              <a:gd name="connsiteX1" fmla="*/ 5960485 w 6128084"/>
              <a:gd name="connsiteY1" fmla="*/ 625591 h 4896818"/>
              <a:gd name="connsiteX2" fmla="*/ 6128084 w 6128084"/>
              <a:gd name="connsiteY2" fmla="*/ 740556 h 4896818"/>
              <a:gd name="connsiteX3" fmla="*/ 6128084 w 6128084"/>
              <a:gd name="connsiteY3" fmla="*/ 4896818 h 4896818"/>
              <a:gd name="connsiteX4" fmla="*/ 131780 w 6128084"/>
              <a:gd name="connsiteY4" fmla="*/ 4896818 h 4896818"/>
              <a:gd name="connsiteX5" fmla="*/ 109091 w 6128084"/>
              <a:gd name="connsiteY5" fmla="*/ 4806539 h 4896818"/>
              <a:gd name="connsiteX6" fmla="*/ 1384 w 6128084"/>
              <a:gd name="connsiteY6" fmla="*/ 3912440 h 4896818"/>
              <a:gd name="connsiteX7" fmla="*/ 3869875 w 6128084"/>
              <a:gd name="connsiteY7" fmla="*/ 438 h 489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8084" h="4896818">
                <a:moveTo>
                  <a:pt x="3869875" y="438"/>
                </a:moveTo>
                <a:cubicBezTo>
                  <a:pt x="4589036" y="11315"/>
                  <a:pt x="5324726" y="230626"/>
                  <a:pt x="5960485" y="625591"/>
                </a:cubicBezTo>
                <a:lnTo>
                  <a:pt x="6128084" y="740556"/>
                </a:lnTo>
                <a:lnTo>
                  <a:pt x="6128084" y="4896818"/>
                </a:lnTo>
                <a:lnTo>
                  <a:pt x="131780" y="4896818"/>
                </a:lnTo>
                <a:lnTo>
                  <a:pt x="109091" y="4806539"/>
                </a:lnTo>
                <a:cubicBezTo>
                  <a:pt x="46285" y="4526847"/>
                  <a:pt x="9094" y="4228703"/>
                  <a:pt x="1384" y="3912440"/>
                </a:cubicBezTo>
                <a:cubicBezTo>
                  <a:pt x="-60310" y="1382331"/>
                  <a:pt x="1952112" y="-28568"/>
                  <a:pt x="3869875" y="438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Drag and drop an image file here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16127E9-EDCE-4CA6-9708-C2BB0F95FA2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707142" y="1331437"/>
            <a:ext cx="4450574" cy="3838967"/>
          </a:xfrm>
          <a:custGeom>
            <a:avLst/>
            <a:gdLst>
              <a:gd name="connsiteX0" fmla="*/ 3964659 w 5934098"/>
              <a:gd name="connsiteY0" fmla="*/ 0 h 5118623"/>
              <a:gd name="connsiteX1" fmla="*/ 5854082 w 5934098"/>
              <a:gd name="connsiteY1" fmla="*/ 462939 h 5118623"/>
              <a:gd name="connsiteX2" fmla="*/ 5934098 w 5934098"/>
              <a:gd name="connsiteY2" fmla="*/ 507848 h 5118623"/>
              <a:gd name="connsiteX3" fmla="*/ 5934098 w 5934098"/>
              <a:gd name="connsiteY3" fmla="*/ 5118623 h 5118623"/>
              <a:gd name="connsiteX4" fmla="*/ 173032 w 5934098"/>
              <a:gd name="connsiteY4" fmla="*/ 5118623 h 5118623"/>
              <a:gd name="connsiteX5" fmla="*/ 153734 w 5934098"/>
              <a:gd name="connsiteY5" fmla="*/ 5055449 h 5118623"/>
              <a:gd name="connsiteX6" fmla="*/ 776 w 5934098"/>
              <a:gd name="connsiteY6" fmla="*/ 3986128 h 5118623"/>
              <a:gd name="connsiteX7" fmla="*/ 3964659 w 5934098"/>
              <a:gd name="connsiteY7" fmla="*/ 0 h 5118623"/>
              <a:gd name="connsiteX0" fmla="*/ 5934098 w 6025538"/>
              <a:gd name="connsiteY0" fmla="*/ 5118623 h 5210063"/>
              <a:gd name="connsiteX1" fmla="*/ 173032 w 6025538"/>
              <a:gd name="connsiteY1" fmla="*/ 5118623 h 5210063"/>
              <a:gd name="connsiteX2" fmla="*/ 153734 w 6025538"/>
              <a:gd name="connsiteY2" fmla="*/ 5055449 h 5210063"/>
              <a:gd name="connsiteX3" fmla="*/ 776 w 6025538"/>
              <a:gd name="connsiteY3" fmla="*/ 3986128 h 5210063"/>
              <a:gd name="connsiteX4" fmla="*/ 3964659 w 6025538"/>
              <a:gd name="connsiteY4" fmla="*/ 0 h 5210063"/>
              <a:gd name="connsiteX5" fmla="*/ 5854082 w 6025538"/>
              <a:gd name="connsiteY5" fmla="*/ 462939 h 5210063"/>
              <a:gd name="connsiteX6" fmla="*/ 5934098 w 6025538"/>
              <a:gd name="connsiteY6" fmla="*/ 507848 h 5210063"/>
              <a:gd name="connsiteX7" fmla="*/ 6025538 w 6025538"/>
              <a:gd name="connsiteY7" fmla="*/ 5210063 h 5210063"/>
              <a:gd name="connsiteX0" fmla="*/ 5934098 w 5934098"/>
              <a:gd name="connsiteY0" fmla="*/ 5118623 h 5118623"/>
              <a:gd name="connsiteX1" fmla="*/ 173032 w 5934098"/>
              <a:gd name="connsiteY1" fmla="*/ 5118623 h 5118623"/>
              <a:gd name="connsiteX2" fmla="*/ 153734 w 5934098"/>
              <a:gd name="connsiteY2" fmla="*/ 5055449 h 5118623"/>
              <a:gd name="connsiteX3" fmla="*/ 776 w 5934098"/>
              <a:gd name="connsiteY3" fmla="*/ 3986128 h 5118623"/>
              <a:gd name="connsiteX4" fmla="*/ 3964659 w 5934098"/>
              <a:gd name="connsiteY4" fmla="*/ 0 h 5118623"/>
              <a:gd name="connsiteX5" fmla="*/ 5854082 w 5934098"/>
              <a:gd name="connsiteY5" fmla="*/ 462939 h 5118623"/>
              <a:gd name="connsiteX6" fmla="*/ 5934098 w 5934098"/>
              <a:gd name="connsiteY6" fmla="*/ 507848 h 5118623"/>
              <a:gd name="connsiteX0" fmla="*/ 173032 w 5934098"/>
              <a:gd name="connsiteY0" fmla="*/ 5118623 h 5118623"/>
              <a:gd name="connsiteX1" fmla="*/ 153734 w 5934098"/>
              <a:gd name="connsiteY1" fmla="*/ 5055449 h 5118623"/>
              <a:gd name="connsiteX2" fmla="*/ 776 w 5934098"/>
              <a:gd name="connsiteY2" fmla="*/ 3986128 h 5118623"/>
              <a:gd name="connsiteX3" fmla="*/ 3964659 w 5934098"/>
              <a:gd name="connsiteY3" fmla="*/ 0 h 5118623"/>
              <a:gd name="connsiteX4" fmla="*/ 5854082 w 5934098"/>
              <a:gd name="connsiteY4" fmla="*/ 462939 h 5118623"/>
              <a:gd name="connsiteX5" fmla="*/ 5934098 w 5934098"/>
              <a:gd name="connsiteY5" fmla="*/ 507848 h 5118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34098" h="5118623">
                <a:moveTo>
                  <a:pt x="173032" y="5118623"/>
                </a:moveTo>
                <a:lnTo>
                  <a:pt x="153734" y="5055449"/>
                </a:lnTo>
                <a:cubicBezTo>
                  <a:pt x="61008" y="4721691"/>
                  <a:pt x="7624" y="4364348"/>
                  <a:pt x="776" y="3986128"/>
                </a:cubicBezTo>
                <a:cubicBezTo>
                  <a:pt x="-43047" y="1565522"/>
                  <a:pt x="1775467" y="0"/>
                  <a:pt x="3964659" y="0"/>
                </a:cubicBezTo>
                <a:cubicBezTo>
                  <a:pt x="4648782" y="0"/>
                  <a:pt x="5292426" y="165475"/>
                  <a:pt x="5854082" y="462939"/>
                </a:cubicBezTo>
                <a:lnTo>
                  <a:pt x="5934098" y="507848"/>
                </a:lnTo>
              </a:path>
            </a:pathLst>
          </a:custGeom>
          <a:ln w="38100">
            <a:solidFill>
              <a:schemeClr val="accent6"/>
            </a:solidFill>
          </a:ln>
        </p:spPr>
        <p:txBody>
          <a:bodyPr wrap="square">
            <a:noAutofit/>
          </a:bodyPr>
          <a:lstStyle>
            <a:lvl1pPr marL="0" indent="0" algn="l">
              <a:buNone/>
              <a:defRPr>
                <a:solidFill>
                  <a:srgbClr val="636466">
                    <a:alpha val="0"/>
                  </a:srgb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91687" y="383769"/>
            <a:ext cx="8343900" cy="69406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 E headline, do not exceed one line (sentence-case)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400050" y="109728"/>
            <a:ext cx="4343400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5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00050" y="4159010"/>
            <a:ext cx="4000501" cy="228600"/>
          </a:xfrm>
        </p:spPr>
        <p:txBody>
          <a:bodyPr anchor="b" anchorCtr="0"/>
          <a:lstStyle>
            <a:lvl1pPr marL="68580" indent="-68580" algn="l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  <a:defRPr sz="525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050" y="1371600"/>
            <a:ext cx="4000501" cy="218513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 b="1" spc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00050" y="1609566"/>
            <a:ext cx="4000501" cy="1975164"/>
          </a:xfrm>
        </p:spPr>
        <p:txBody>
          <a:bodyPr/>
          <a:lstStyle>
            <a:lvl1pPr marL="137160" indent="-137160">
              <a:spcBef>
                <a:spcPts val="450"/>
              </a:spcBef>
              <a:defRPr sz="1050">
                <a:solidFill>
                  <a:schemeClr val="tx1"/>
                </a:solidFill>
                <a:latin typeface="+mn-lt"/>
              </a:defRPr>
            </a:lvl1pPr>
            <a:lvl2pPr marL="342900" indent="-137160">
              <a:buFont typeface="Arial" panose="020B0604020202020204" pitchFamily="34" charset="0"/>
              <a:buChar char="•"/>
              <a:defRPr sz="975">
                <a:solidFill>
                  <a:schemeClr val="tx1"/>
                </a:solidFill>
                <a:latin typeface="+mn-lt"/>
              </a:defRPr>
            </a:lvl2pPr>
            <a:lvl3pPr marL="548640" indent="-137160">
              <a:defRPr sz="900">
                <a:solidFill>
                  <a:schemeClr val="tx1"/>
                </a:solidFill>
                <a:latin typeface="+mn-lt"/>
              </a:defRPr>
            </a:lvl3pPr>
            <a:lvl4pPr marL="582930" indent="-89154">
              <a:buFont typeface="Arial" panose="020B0604020202020204" pitchFamily="34" charset="0"/>
              <a:buChar char="•"/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815305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6997" y="1235708"/>
            <a:ext cx="8230007" cy="2386334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ts val="3000"/>
              </a:lnSpc>
              <a:defRPr sz="3000" b="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Closing slide headline </a:t>
            </a:r>
            <a:br>
              <a:rPr lang="en-US"/>
            </a:br>
            <a:r>
              <a:rPr lang="en-US"/>
              <a:t>can go up to four lines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3453313" y="4571533"/>
            <a:ext cx="2237372" cy="19127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/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</a:t>
            </a:r>
          </a:p>
          <a:p>
            <a:pPr algn="ctr"/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600" y="4056783"/>
            <a:ext cx="1282798" cy="40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2630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530" userDrawn="1">
          <p15:clr>
            <a:srgbClr val="FBAE40"/>
          </p15:clr>
        </p15:guide>
        <p15:guide id="2" pos="4176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062526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/LAYOU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1425" y="2256437"/>
            <a:ext cx="3899008" cy="1131237"/>
          </a:xfrm>
        </p:spPr>
        <p:txBody>
          <a:bodyPr anchor="t" anchorCtr="0"/>
          <a:lstStyle>
            <a:lvl1pPr algn="l">
              <a:lnSpc>
                <a:spcPts val="3000"/>
              </a:lnSpc>
              <a:defRPr sz="3000" b="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Title should not exceed </a:t>
            </a:r>
            <a:br>
              <a:rPr lang="en-US"/>
            </a:br>
            <a:r>
              <a:rPr lang="en-US"/>
              <a:t>three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0050" y="3473753"/>
            <a:ext cx="4012747" cy="634445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spc="0" baseline="0">
                <a:solidFill>
                  <a:schemeClr val="tx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Subhead or date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F922664-A69F-4A34-8FAE-664BF2A48F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0050" y="1303853"/>
            <a:ext cx="2851309" cy="821898"/>
          </a:xfrm>
        </p:spPr>
        <p:txBody>
          <a:bodyPr anchor="b"/>
          <a:lstStyle>
            <a:lvl1pPr marL="0" indent="0">
              <a:buNone/>
              <a:defRPr sz="750" b="1" cap="all" spc="113" baseline="0">
                <a:solidFill>
                  <a:schemeClr val="tx1"/>
                </a:solidFill>
              </a:defRPr>
            </a:lvl1pPr>
            <a:lvl2pPr marL="15087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1"/>
            </p:custDataLst>
          </p:nvPr>
        </p:nvSpPr>
        <p:spPr>
          <a:xfrm>
            <a:off x="6549337" y="4590895"/>
            <a:ext cx="2194613" cy="17191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For Internal Use Only – Not For Distribution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78F01AB-A65F-4E74-9FA7-448CCFEC7BA1}"/>
              </a:ext>
            </a:extLst>
          </p:cNvPr>
          <p:cNvGrpSpPr>
            <a:grpSpLocks noGrp="1" noSelect="1" noRot="1" noMove="1" noResize="1"/>
          </p:cNvGrpSpPr>
          <p:nvPr>
            <p:custDataLst>
              <p:tags r:id="rId2"/>
            </p:custDataLst>
          </p:nvPr>
        </p:nvGrpSpPr>
        <p:grpSpPr>
          <a:xfrm>
            <a:off x="400974" y="4538225"/>
            <a:ext cx="949844" cy="262221"/>
            <a:chOff x="7443982" y="2021903"/>
            <a:chExt cx="4231148" cy="1168083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8D790A0-95D6-4E1C-A94B-87C4430F57BA}"/>
                </a:ext>
              </a:extLst>
            </p:cNvPr>
            <p:cNvSpPr/>
            <p:nvPr/>
          </p:nvSpPr>
          <p:spPr>
            <a:xfrm>
              <a:off x="7443982" y="2021903"/>
              <a:ext cx="173108" cy="922714"/>
            </a:xfrm>
            <a:custGeom>
              <a:avLst/>
              <a:gdLst>
                <a:gd name="connsiteX0" fmla="*/ 0 w 103822"/>
                <a:gd name="connsiteY0" fmla="*/ 0 h 553402"/>
                <a:gd name="connsiteX1" fmla="*/ 103822 w 103822"/>
                <a:gd name="connsiteY1" fmla="*/ 0 h 553402"/>
                <a:gd name="connsiteX2" fmla="*/ 103822 w 103822"/>
                <a:gd name="connsiteY2" fmla="*/ 553403 h 553402"/>
                <a:gd name="connsiteX3" fmla="*/ 0 w 103822"/>
                <a:gd name="connsiteY3" fmla="*/ 553403 h 553402"/>
                <a:gd name="connsiteX4" fmla="*/ 0 w 103822"/>
                <a:gd name="connsiteY4" fmla="*/ 0 h 553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822" h="553402">
                  <a:moveTo>
                    <a:pt x="0" y="0"/>
                  </a:moveTo>
                  <a:lnTo>
                    <a:pt x="103822" y="0"/>
                  </a:lnTo>
                  <a:lnTo>
                    <a:pt x="103822" y="553403"/>
                  </a:lnTo>
                  <a:lnTo>
                    <a:pt x="0" y="5534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708DC02-DFB4-45D2-A76E-53123FD46A08}"/>
                </a:ext>
              </a:extLst>
            </p:cNvPr>
            <p:cNvSpPr/>
            <p:nvPr/>
          </p:nvSpPr>
          <p:spPr>
            <a:xfrm>
              <a:off x="7693004" y="2298876"/>
              <a:ext cx="647170" cy="659717"/>
            </a:xfrm>
            <a:custGeom>
              <a:avLst/>
              <a:gdLst>
                <a:gd name="connsiteX0" fmla="*/ 187261 w 388143"/>
                <a:gd name="connsiteY0" fmla="*/ 395668 h 395668"/>
                <a:gd name="connsiteX1" fmla="*/ 0 w 388143"/>
                <a:gd name="connsiteY1" fmla="*/ 197834 h 395668"/>
                <a:gd name="connsiteX2" fmla="*/ 187261 w 388143"/>
                <a:gd name="connsiteY2" fmla="*/ 0 h 395668"/>
                <a:gd name="connsiteX3" fmla="*/ 284321 w 388143"/>
                <a:gd name="connsiteY3" fmla="*/ 35624 h 395668"/>
                <a:gd name="connsiteX4" fmla="*/ 284321 w 388143"/>
                <a:gd name="connsiteY4" fmla="*/ 8287 h 395668"/>
                <a:gd name="connsiteX5" fmla="*/ 388144 w 388143"/>
                <a:gd name="connsiteY5" fmla="*/ 8287 h 395668"/>
                <a:gd name="connsiteX6" fmla="*/ 388144 w 388143"/>
                <a:gd name="connsiteY6" fmla="*/ 387287 h 395668"/>
                <a:gd name="connsiteX7" fmla="*/ 284321 w 388143"/>
                <a:gd name="connsiteY7" fmla="*/ 387287 h 395668"/>
                <a:gd name="connsiteX8" fmla="*/ 284321 w 388143"/>
                <a:gd name="connsiteY8" fmla="*/ 359283 h 395668"/>
                <a:gd name="connsiteX9" fmla="*/ 187261 w 388143"/>
                <a:gd name="connsiteY9" fmla="*/ 395668 h 395668"/>
                <a:gd name="connsiteX10" fmla="*/ 202406 w 388143"/>
                <a:gd name="connsiteY10" fmla="*/ 300895 h 395668"/>
                <a:gd name="connsiteX11" fmla="*/ 284321 w 388143"/>
                <a:gd name="connsiteY11" fmla="*/ 259175 h 395668"/>
                <a:gd name="connsiteX12" fmla="*/ 284321 w 388143"/>
                <a:gd name="connsiteY12" fmla="*/ 135636 h 395668"/>
                <a:gd name="connsiteX13" fmla="*/ 202406 w 388143"/>
                <a:gd name="connsiteY13" fmla="*/ 94678 h 395668"/>
                <a:gd name="connsiteX14" fmla="*/ 107632 w 388143"/>
                <a:gd name="connsiteY14" fmla="*/ 197739 h 395668"/>
                <a:gd name="connsiteX15" fmla="*/ 202406 w 388143"/>
                <a:gd name="connsiteY15" fmla="*/ 300895 h 395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8143" h="395668">
                  <a:moveTo>
                    <a:pt x="187261" y="395668"/>
                  </a:moveTo>
                  <a:cubicBezTo>
                    <a:pt x="75057" y="395668"/>
                    <a:pt x="0" y="303943"/>
                    <a:pt x="0" y="197834"/>
                  </a:cubicBezTo>
                  <a:cubicBezTo>
                    <a:pt x="0" y="91726"/>
                    <a:pt x="75057" y="0"/>
                    <a:pt x="187261" y="0"/>
                  </a:cubicBezTo>
                  <a:cubicBezTo>
                    <a:pt x="228219" y="0"/>
                    <a:pt x="262318" y="14383"/>
                    <a:pt x="284321" y="35624"/>
                  </a:cubicBezTo>
                  <a:lnTo>
                    <a:pt x="284321" y="8287"/>
                  </a:lnTo>
                  <a:lnTo>
                    <a:pt x="388144" y="8287"/>
                  </a:lnTo>
                  <a:lnTo>
                    <a:pt x="388144" y="387287"/>
                  </a:lnTo>
                  <a:lnTo>
                    <a:pt x="284321" y="387287"/>
                  </a:lnTo>
                  <a:lnTo>
                    <a:pt x="284321" y="359283"/>
                  </a:lnTo>
                  <a:cubicBezTo>
                    <a:pt x="262318" y="381191"/>
                    <a:pt x="228219" y="395668"/>
                    <a:pt x="187261" y="395668"/>
                  </a:cubicBezTo>
                  <a:close/>
                  <a:moveTo>
                    <a:pt x="202406" y="300895"/>
                  </a:moveTo>
                  <a:cubicBezTo>
                    <a:pt x="242602" y="300895"/>
                    <a:pt x="266795" y="283464"/>
                    <a:pt x="284321" y="259175"/>
                  </a:cubicBezTo>
                  <a:lnTo>
                    <a:pt x="284321" y="135636"/>
                  </a:lnTo>
                  <a:cubicBezTo>
                    <a:pt x="266890" y="112109"/>
                    <a:pt x="242602" y="94678"/>
                    <a:pt x="202406" y="94678"/>
                  </a:cubicBezTo>
                  <a:cubicBezTo>
                    <a:pt x="146304" y="94678"/>
                    <a:pt x="107632" y="141637"/>
                    <a:pt x="107632" y="197739"/>
                  </a:cubicBezTo>
                  <a:cubicBezTo>
                    <a:pt x="107632" y="253841"/>
                    <a:pt x="146304" y="300895"/>
                    <a:pt x="202406" y="300895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130F50E-777F-4F25-9A64-B6BC840390DD}"/>
                </a:ext>
              </a:extLst>
            </p:cNvPr>
            <p:cNvSpPr/>
            <p:nvPr/>
          </p:nvSpPr>
          <p:spPr>
            <a:xfrm>
              <a:off x="8445310" y="2021903"/>
              <a:ext cx="647170" cy="936690"/>
            </a:xfrm>
            <a:custGeom>
              <a:avLst/>
              <a:gdLst>
                <a:gd name="connsiteX0" fmla="*/ 200882 w 388143"/>
                <a:gd name="connsiteY0" fmla="*/ 561784 h 561784"/>
                <a:gd name="connsiteX1" fmla="*/ 103822 w 388143"/>
                <a:gd name="connsiteY1" fmla="*/ 525399 h 561784"/>
                <a:gd name="connsiteX2" fmla="*/ 103822 w 388143"/>
                <a:gd name="connsiteY2" fmla="*/ 553403 h 561784"/>
                <a:gd name="connsiteX3" fmla="*/ 0 w 388143"/>
                <a:gd name="connsiteY3" fmla="*/ 553403 h 561784"/>
                <a:gd name="connsiteX4" fmla="*/ 0 w 388143"/>
                <a:gd name="connsiteY4" fmla="*/ 0 h 561784"/>
                <a:gd name="connsiteX5" fmla="*/ 103822 w 388143"/>
                <a:gd name="connsiteY5" fmla="*/ 0 h 561784"/>
                <a:gd name="connsiteX6" fmla="*/ 103822 w 388143"/>
                <a:gd name="connsiteY6" fmla="*/ 201644 h 561784"/>
                <a:gd name="connsiteX7" fmla="*/ 200882 w 388143"/>
                <a:gd name="connsiteY7" fmla="*/ 166021 h 561784"/>
                <a:gd name="connsiteX8" fmla="*/ 388144 w 388143"/>
                <a:gd name="connsiteY8" fmla="*/ 363855 h 561784"/>
                <a:gd name="connsiteX9" fmla="*/ 200882 w 388143"/>
                <a:gd name="connsiteY9" fmla="*/ 561784 h 561784"/>
                <a:gd name="connsiteX10" fmla="*/ 185738 w 388143"/>
                <a:gd name="connsiteY10" fmla="*/ 467011 h 561784"/>
                <a:gd name="connsiteX11" fmla="*/ 281273 w 388143"/>
                <a:gd name="connsiteY11" fmla="*/ 363950 h 561784"/>
                <a:gd name="connsiteX12" fmla="*/ 185738 w 388143"/>
                <a:gd name="connsiteY12" fmla="*/ 260890 h 561784"/>
                <a:gd name="connsiteX13" fmla="*/ 103822 w 388143"/>
                <a:gd name="connsiteY13" fmla="*/ 301847 h 561784"/>
                <a:gd name="connsiteX14" fmla="*/ 103822 w 388143"/>
                <a:gd name="connsiteY14" fmla="*/ 425387 h 561784"/>
                <a:gd name="connsiteX15" fmla="*/ 185738 w 388143"/>
                <a:gd name="connsiteY15" fmla="*/ 467011 h 56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8143" h="561784">
                  <a:moveTo>
                    <a:pt x="200882" y="561784"/>
                  </a:moveTo>
                  <a:cubicBezTo>
                    <a:pt x="160687" y="561784"/>
                    <a:pt x="125825" y="547402"/>
                    <a:pt x="103822" y="525399"/>
                  </a:cubicBezTo>
                  <a:lnTo>
                    <a:pt x="103822" y="553403"/>
                  </a:lnTo>
                  <a:lnTo>
                    <a:pt x="0" y="553403"/>
                  </a:lnTo>
                  <a:lnTo>
                    <a:pt x="0" y="0"/>
                  </a:lnTo>
                  <a:lnTo>
                    <a:pt x="103822" y="0"/>
                  </a:lnTo>
                  <a:lnTo>
                    <a:pt x="103822" y="201644"/>
                  </a:lnTo>
                  <a:cubicBezTo>
                    <a:pt x="125825" y="180404"/>
                    <a:pt x="160687" y="166021"/>
                    <a:pt x="200882" y="166021"/>
                  </a:cubicBezTo>
                  <a:cubicBezTo>
                    <a:pt x="313087" y="166021"/>
                    <a:pt x="388144" y="257746"/>
                    <a:pt x="388144" y="363855"/>
                  </a:cubicBezTo>
                  <a:cubicBezTo>
                    <a:pt x="388144" y="469963"/>
                    <a:pt x="313087" y="561784"/>
                    <a:pt x="200882" y="561784"/>
                  </a:cubicBezTo>
                  <a:close/>
                  <a:moveTo>
                    <a:pt x="185738" y="467011"/>
                  </a:moveTo>
                  <a:cubicBezTo>
                    <a:pt x="242602" y="467011"/>
                    <a:pt x="281273" y="420053"/>
                    <a:pt x="281273" y="363950"/>
                  </a:cubicBezTo>
                  <a:cubicBezTo>
                    <a:pt x="281273" y="307848"/>
                    <a:pt x="242602" y="260890"/>
                    <a:pt x="185738" y="260890"/>
                  </a:cubicBezTo>
                  <a:cubicBezTo>
                    <a:pt x="145542" y="260890"/>
                    <a:pt x="121253" y="278321"/>
                    <a:pt x="103822" y="301847"/>
                  </a:cubicBezTo>
                  <a:lnTo>
                    <a:pt x="103822" y="425387"/>
                  </a:lnTo>
                  <a:cubicBezTo>
                    <a:pt x="121253" y="449580"/>
                    <a:pt x="145542" y="467011"/>
                    <a:pt x="185738" y="467011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7B8F472-4B54-4EA2-98DB-196940162A74}"/>
                </a:ext>
              </a:extLst>
            </p:cNvPr>
            <p:cNvSpPr/>
            <p:nvPr/>
          </p:nvSpPr>
          <p:spPr>
            <a:xfrm>
              <a:off x="9149178" y="2298876"/>
              <a:ext cx="634465" cy="659717"/>
            </a:xfrm>
            <a:custGeom>
              <a:avLst/>
              <a:gdLst>
                <a:gd name="connsiteX0" fmla="*/ 200882 w 380523"/>
                <a:gd name="connsiteY0" fmla="*/ 395668 h 395668"/>
                <a:gd name="connsiteX1" fmla="*/ 0 w 380523"/>
                <a:gd name="connsiteY1" fmla="*/ 197834 h 395668"/>
                <a:gd name="connsiteX2" fmla="*/ 200882 w 380523"/>
                <a:gd name="connsiteY2" fmla="*/ 0 h 395668"/>
                <a:gd name="connsiteX3" fmla="*/ 380524 w 380523"/>
                <a:gd name="connsiteY3" fmla="*/ 109156 h 395668"/>
                <a:gd name="connsiteX4" fmla="*/ 290322 w 380523"/>
                <a:gd name="connsiteY4" fmla="*/ 157639 h 395668"/>
                <a:gd name="connsiteX5" fmla="*/ 200882 w 380523"/>
                <a:gd name="connsiteY5" fmla="*/ 96965 h 395668"/>
                <a:gd name="connsiteX6" fmla="*/ 104585 w 380523"/>
                <a:gd name="connsiteY6" fmla="*/ 197834 h 395668"/>
                <a:gd name="connsiteX7" fmla="*/ 200882 w 380523"/>
                <a:gd name="connsiteY7" fmla="*/ 298704 h 395668"/>
                <a:gd name="connsiteX8" fmla="*/ 290322 w 380523"/>
                <a:gd name="connsiteY8" fmla="*/ 238030 h 395668"/>
                <a:gd name="connsiteX9" fmla="*/ 380524 w 380523"/>
                <a:gd name="connsiteY9" fmla="*/ 286512 h 395668"/>
                <a:gd name="connsiteX10" fmla="*/ 200882 w 380523"/>
                <a:gd name="connsiteY10" fmla="*/ 395668 h 395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0523" h="395668">
                  <a:moveTo>
                    <a:pt x="200882" y="395668"/>
                  </a:moveTo>
                  <a:cubicBezTo>
                    <a:pt x="88678" y="395668"/>
                    <a:pt x="0" y="312230"/>
                    <a:pt x="0" y="197834"/>
                  </a:cubicBezTo>
                  <a:cubicBezTo>
                    <a:pt x="0" y="83344"/>
                    <a:pt x="88678" y="0"/>
                    <a:pt x="200882" y="0"/>
                  </a:cubicBezTo>
                  <a:cubicBezTo>
                    <a:pt x="279749" y="0"/>
                    <a:pt x="347948" y="44005"/>
                    <a:pt x="380524" y="109156"/>
                  </a:cubicBezTo>
                  <a:lnTo>
                    <a:pt x="290322" y="157639"/>
                  </a:lnTo>
                  <a:cubicBezTo>
                    <a:pt x="275177" y="122777"/>
                    <a:pt x="242602" y="96965"/>
                    <a:pt x="200882" y="96965"/>
                  </a:cubicBezTo>
                  <a:cubicBezTo>
                    <a:pt x="146304" y="96965"/>
                    <a:pt x="104585" y="139446"/>
                    <a:pt x="104585" y="197834"/>
                  </a:cubicBezTo>
                  <a:cubicBezTo>
                    <a:pt x="104585" y="256223"/>
                    <a:pt x="146304" y="298704"/>
                    <a:pt x="200882" y="298704"/>
                  </a:cubicBezTo>
                  <a:cubicBezTo>
                    <a:pt x="242602" y="298704"/>
                    <a:pt x="275177" y="272891"/>
                    <a:pt x="290322" y="238030"/>
                  </a:cubicBezTo>
                  <a:lnTo>
                    <a:pt x="380524" y="286512"/>
                  </a:lnTo>
                  <a:cubicBezTo>
                    <a:pt x="347948" y="351663"/>
                    <a:pt x="279749" y="395668"/>
                    <a:pt x="200882" y="395668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AEDFFD0-E77E-49BB-9084-26D759F42556}"/>
                </a:ext>
              </a:extLst>
            </p:cNvPr>
            <p:cNvSpPr/>
            <p:nvPr/>
          </p:nvSpPr>
          <p:spPr>
            <a:xfrm>
              <a:off x="9818900" y="2298876"/>
              <a:ext cx="664799" cy="659717"/>
            </a:xfrm>
            <a:custGeom>
              <a:avLst/>
              <a:gdLst>
                <a:gd name="connsiteX0" fmla="*/ 199358 w 398716"/>
                <a:gd name="connsiteY0" fmla="*/ 395668 h 395668"/>
                <a:gd name="connsiteX1" fmla="*/ 0 w 398716"/>
                <a:gd name="connsiteY1" fmla="*/ 197834 h 395668"/>
                <a:gd name="connsiteX2" fmla="*/ 199358 w 398716"/>
                <a:gd name="connsiteY2" fmla="*/ 0 h 395668"/>
                <a:gd name="connsiteX3" fmla="*/ 398716 w 398716"/>
                <a:gd name="connsiteY3" fmla="*/ 197834 h 395668"/>
                <a:gd name="connsiteX4" fmla="*/ 199358 w 398716"/>
                <a:gd name="connsiteY4" fmla="*/ 395668 h 395668"/>
                <a:gd name="connsiteX5" fmla="*/ 199358 w 398716"/>
                <a:gd name="connsiteY5" fmla="*/ 298609 h 395668"/>
                <a:gd name="connsiteX6" fmla="*/ 293370 w 398716"/>
                <a:gd name="connsiteY6" fmla="*/ 197739 h 395668"/>
                <a:gd name="connsiteX7" fmla="*/ 199358 w 398716"/>
                <a:gd name="connsiteY7" fmla="*/ 96869 h 395668"/>
                <a:gd name="connsiteX8" fmla="*/ 104584 w 398716"/>
                <a:gd name="connsiteY8" fmla="*/ 197739 h 395668"/>
                <a:gd name="connsiteX9" fmla="*/ 199358 w 398716"/>
                <a:gd name="connsiteY9" fmla="*/ 298609 h 395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8716" h="395668">
                  <a:moveTo>
                    <a:pt x="199358" y="395668"/>
                  </a:moveTo>
                  <a:cubicBezTo>
                    <a:pt x="89440" y="395668"/>
                    <a:pt x="0" y="308515"/>
                    <a:pt x="0" y="197834"/>
                  </a:cubicBezTo>
                  <a:cubicBezTo>
                    <a:pt x="0" y="87154"/>
                    <a:pt x="89440" y="0"/>
                    <a:pt x="199358" y="0"/>
                  </a:cubicBezTo>
                  <a:cubicBezTo>
                    <a:pt x="309277" y="0"/>
                    <a:pt x="398716" y="87154"/>
                    <a:pt x="398716" y="197834"/>
                  </a:cubicBezTo>
                  <a:cubicBezTo>
                    <a:pt x="398812" y="308420"/>
                    <a:pt x="309277" y="395668"/>
                    <a:pt x="199358" y="395668"/>
                  </a:cubicBezTo>
                  <a:close/>
                  <a:moveTo>
                    <a:pt x="199358" y="298609"/>
                  </a:moveTo>
                  <a:cubicBezTo>
                    <a:pt x="253937" y="298609"/>
                    <a:pt x="293370" y="256127"/>
                    <a:pt x="293370" y="197739"/>
                  </a:cubicBezTo>
                  <a:cubicBezTo>
                    <a:pt x="293370" y="139351"/>
                    <a:pt x="253937" y="96869"/>
                    <a:pt x="199358" y="96869"/>
                  </a:cubicBezTo>
                  <a:cubicBezTo>
                    <a:pt x="144780" y="96869"/>
                    <a:pt x="104584" y="139351"/>
                    <a:pt x="104584" y="197739"/>
                  </a:cubicBezTo>
                  <a:cubicBezTo>
                    <a:pt x="104680" y="256127"/>
                    <a:pt x="144780" y="298609"/>
                    <a:pt x="199358" y="298609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7D9A38B-9094-47C7-B25E-301CA7A10219}"/>
                </a:ext>
              </a:extLst>
            </p:cNvPr>
            <p:cNvSpPr/>
            <p:nvPr/>
          </p:nvSpPr>
          <p:spPr>
            <a:xfrm>
              <a:off x="11027960" y="2298876"/>
              <a:ext cx="647170" cy="891110"/>
            </a:xfrm>
            <a:custGeom>
              <a:avLst/>
              <a:gdLst>
                <a:gd name="connsiteX0" fmla="*/ 0 w 388143"/>
                <a:gd name="connsiteY0" fmla="*/ 8287 h 534447"/>
                <a:gd name="connsiteX1" fmla="*/ 103822 w 388143"/>
                <a:gd name="connsiteY1" fmla="*/ 8287 h 534447"/>
                <a:gd name="connsiteX2" fmla="*/ 103822 w 388143"/>
                <a:gd name="connsiteY2" fmla="*/ 35624 h 534447"/>
                <a:gd name="connsiteX3" fmla="*/ 200882 w 388143"/>
                <a:gd name="connsiteY3" fmla="*/ 0 h 534447"/>
                <a:gd name="connsiteX4" fmla="*/ 388144 w 388143"/>
                <a:gd name="connsiteY4" fmla="*/ 197834 h 534447"/>
                <a:gd name="connsiteX5" fmla="*/ 200882 w 388143"/>
                <a:gd name="connsiteY5" fmla="*/ 395668 h 534447"/>
                <a:gd name="connsiteX6" fmla="*/ 103822 w 388143"/>
                <a:gd name="connsiteY6" fmla="*/ 359283 h 534447"/>
                <a:gd name="connsiteX7" fmla="*/ 103822 w 388143"/>
                <a:gd name="connsiteY7" fmla="*/ 534448 h 534447"/>
                <a:gd name="connsiteX8" fmla="*/ 0 w 388143"/>
                <a:gd name="connsiteY8" fmla="*/ 534448 h 534447"/>
                <a:gd name="connsiteX9" fmla="*/ 0 w 388143"/>
                <a:gd name="connsiteY9" fmla="*/ 8287 h 534447"/>
                <a:gd name="connsiteX10" fmla="*/ 185738 w 388143"/>
                <a:gd name="connsiteY10" fmla="*/ 300895 h 534447"/>
                <a:gd name="connsiteX11" fmla="*/ 281273 w 388143"/>
                <a:gd name="connsiteY11" fmla="*/ 197834 h 534447"/>
                <a:gd name="connsiteX12" fmla="*/ 185738 w 388143"/>
                <a:gd name="connsiteY12" fmla="*/ 94678 h 534447"/>
                <a:gd name="connsiteX13" fmla="*/ 103822 w 388143"/>
                <a:gd name="connsiteY13" fmla="*/ 135636 h 534447"/>
                <a:gd name="connsiteX14" fmla="*/ 103822 w 388143"/>
                <a:gd name="connsiteY14" fmla="*/ 259175 h 534447"/>
                <a:gd name="connsiteX15" fmla="*/ 185738 w 388143"/>
                <a:gd name="connsiteY15" fmla="*/ 300895 h 534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8143" h="534447">
                  <a:moveTo>
                    <a:pt x="0" y="8287"/>
                  </a:moveTo>
                  <a:lnTo>
                    <a:pt x="103822" y="8287"/>
                  </a:lnTo>
                  <a:lnTo>
                    <a:pt x="103822" y="35624"/>
                  </a:lnTo>
                  <a:cubicBezTo>
                    <a:pt x="125825" y="14383"/>
                    <a:pt x="160687" y="0"/>
                    <a:pt x="200882" y="0"/>
                  </a:cubicBezTo>
                  <a:cubicBezTo>
                    <a:pt x="313087" y="0"/>
                    <a:pt x="388144" y="91726"/>
                    <a:pt x="388144" y="197834"/>
                  </a:cubicBezTo>
                  <a:cubicBezTo>
                    <a:pt x="388144" y="303943"/>
                    <a:pt x="313087" y="395668"/>
                    <a:pt x="200882" y="395668"/>
                  </a:cubicBezTo>
                  <a:cubicBezTo>
                    <a:pt x="160687" y="395668"/>
                    <a:pt x="125825" y="381286"/>
                    <a:pt x="103822" y="359283"/>
                  </a:cubicBezTo>
                  <a:lnTo>
                    <a:pt x="103822" y="534448"/>
                  </a:lnTo>
                  <a:lnTo>
                    <a:pt x="0" y="534448"/>
                  </a:lnTo>
                  <a:lnTo>
                    <a:pt x="0" y="8287"/>
                  </a:lnTo>
                  <a:close/>
                  <a:moveTo>
                    <a:pt x="185738" y="300895"/>
                  </a:moveTo>
                  <a:cubicBezTo>
                    <a:pt x="242602" y="300895"/>
                    <a:pt x="281273" y="253937"/>
                    <a:pt x="281273" y="197834"/>
                  </a:cubicBezTo>
                  <a:cubicBezTo>
                    <a:pt x="281273" y="141732"/>
                    <a:pt x="242602" y="94678"/>
                    <a:pt x="185738" y="94678"/>
                  </a:cubicBezTo>
                  <a:cubicBezTo>
                    <a:pt x="145542" y="94678"/>
                    <a:pt x="121253" y="112109"/>
                    <a:pt x="103822" y="135636"/>
                  </a:cubicBezTo>
                  <a:lnTo>
                    <a:pt x="103822" y="259175"/>
                  </a:lnTo>
                  <a:cubicBezTo>
                    <a:pt x="121253" y="283464"/>
                    <a:pt x="145542" y="300895"/>
                    <a:pt x="185738" y="300895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48C7BD1-AAB7-4221-944A-29AAE9A3398A}"/>
                </a:ext>
              </a:extLst>
            </p:cNvPr>
            <p:cNvSpPr/>
            <p:nvPr/>
          </p:nvSpPr>
          <p:spPr>
            <a:xfrm>
              <a:off x="10559137" y="2305071"/>
              <a:ext cx="393066" cy="639388"/>
            </a:xfrm>
            <a:custGeom>
              <a:avLst/>
              <a:gdLst>
                <a:gd name="connsiteX0" fmla="*/ 191738 w 235743"/>
                <a:gd name="connsiteY0" fmla="*/ 0 h 383476"/>
                <a:gd name="connsiteX1" fmla="*/ 103822 w 235743"/>
                <a:gd name="connsiteY1" fmla="*/ 50006 h 383476"/>
                <a:gd name="connsiteX2" fmla="*/ 103822 w 235743"/>
                <a:gd name="connsiteY2" fmla="*/ 4477 h 383476"/>
                <a:gd name="connsiteX3" fmla="*/ 0 w 235743"/>
                <a:gd name="connsiteY3" fmla="*/ 4477 h 383476"/>
                <a:gd name="connsiteX4" fmla="*/ 0 w 235743"/>
                <a:gd name="connsiteY4" fmla="*/ 383476 h 383476"/>
                <a:gd name="connsiteX5" fmla="*/ 103822 w 235743"/>
                <a:gd name="connsiteY5" fmla="*/ 383476 h 383476"/>
                <a:gd name="connsiteX6" fmla="*/ 103822 w 235743"/>
                <a:gd name="connsiteY6" fmla="*/ 148971 h 383476"/>
                <a:gd name="connsiteX7" fmla="*/ 235744 w 235743"/>
                <a:gd name="connsiteY7" fmla="*/ 106299 h 383476"/>
                <a:gd name="connsiteX8" fmla="*/ 235744 w 235743"/>
                <a:gd name="connsiteY8" fmla="*/ 6763 h 383476"/>
                <a:gd name="connsiteX9" fmla="*/ 191738 w 235743"/>
                <a:gd name="connsiteY9" fmla="*/ 0 h 383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743" h="383476">
                  <a:moveTo>
                    <a:pt x="191738" y="0"/>
                  </a:moveTo>
                  <a:cubicBezTo>
                    <a:pt x="152305" y="0"/>
                    <a:pt x="116681" y="22765"/>
                    <a:pt x="103822" y="50006"/>
                  </a:cubicBezTo>
                  <a:lnTo>
                    <a:pt x="103822" y="4477"/>
                  </a:lnTo>
                  <a:lnTo>
                    <a:pt x="0" y="4477"/>
                  </a:lnTo>
                  <a:lnTo>
                    <a:pt x="0" y="383476"/>
                  </a:lnTo>
                  <a:lnTo>
                    <a:pt x="103822" y="383476"/>
                  </a:lnTo>
                  <a:lnTo>
                    <a:pt x="103822" y="148971"/>
                  </a:lnTo>
                  <a:cubicBezTo>
                    <a:pt x="153162" y="77438"/>
                    <a:pt x="235744" y="106299"/>
                    <a:pt x="235744" y="106299"/>
                  </a:cubicBezTo>
                  <a:lnTo>
                    <a:pt x="235744" y="6763"/>
                  </a:lnTo>
                  <a:cubicBezTo>
                    <a:pt x="227362" y="3810"/>
                    <a:pt x="210693" y="0"/>
                    <a:pt x="191738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</p:grp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D90FD303-6C67-49ED-AEB4-55EDF1968A44}"/>
              </a:ext>
            </a:extLst>
          </p:cNvPr>
          <p:cNvSpPr>
            <a:spLocks noGrp="1" noSelect="1" noRot="1" noMove="1" noResize="1" noEditPoints="1" noAdjustHandles="1" noChangeArrowheads="1" noChangeShapeType="1" noTextEdit="1"/>
          </p:cNvSpPr>
          <p:nvPr>
            <p:custDataLst>
              <p:tags r:id="rId3"/>
            </p:custDataLst>
          </p:nvPr>
        </p:nvSpPr>
        <p:spPr>
          <a:xfrm>
            <a:off x="4601842" y="-2284"/>
            <a:ext cx="4546406" cy="4266000"/>
          </a:xfrm>
          <a:custGeom>
            <a:avLst/>
            <a:gdLst>
              <a:gd name="connsiteX0" fmla="*/ 215376 w 6061875"/>
              <a:gd name="connsiteY0" fmla="*/ 0 h 5688000"/>
              <a:gd name="connsiteX1" fmla="*/ 6061875 w 6061875"/>
              <a:gd name="connsiteY1" fmla="*/ 0 h 5688000"/>
              <a:gd name="connsiteX2" fmla="*/ 6061874 w 6061875"/>
              <a:gd name="connsiteY2" fmla="*/ 5181247 h 5688000"/>
              <a:gd name="connsiteX3" fmla="*/ 5884725 w 6061875"/>
              <a:gd name="connsiteY3" fmla="*/ 5275379 h 5688000"/>
              <a:gd name="connsiteX4" fmla="*/ 1529226 w 6061875"/>
              <a:gd name="connsiteY4" fmla="*/ 4690293 h 5688000"/>
              <a:gd name="connsiteX5" fmla="*/ 174767 w 6061875"/>
              <a:gd name="connsiteY5" fmla="*/ 122713 h 5688000"/>
              <a:gd name="connsiteX6" fmla="*/ 215376 w 6061875"/>
              <a:gd name="connsiteY6" fmla="*/ 0 h 56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1875" h="5688000">
                <a:moveTo>
                  <a:pt x="215376" y="0"/>
                </a:moveTo>
                <a:lnTo>
                  <a:pt x="6061875" y="0"/>
                </a:lnTo>
                <a:lnTo>
                  <a:pt x="6061874" y="5181247"/>
                </a:lnTo>
                <a:lnTo>
                  <a:pt x="5884725" y="5275379"/>
                </a:lnTo>
                <a:cubicBezTo>
                  <a:pt x="4506761" y="5963336"/>
                  <a:pt x="2811084" y="5806058"/>
                  <a:pt x="1529226" y="4690293"/>
                </a:cubicBezTo>
                <a:cubicBezTo>
                  <a:pt x="187007" y="3494984"/>
                  <a:pt x="-293739" y="1670204"/>
                  <a:pt x="174767" y="122713"/>
                </a:cubicBezTo>
                <a:lnTo>
                  <a:pt x="215376" y="0"/>
                </a:lnTo>
                <a:close/>
              </a:path>
            </a:pathLst>
          </a:custGeom>
          <a:solidFill>
            <a:srgbClr val="4CD5F7"/>
          </a:solidFill>
          <a:ln w="1667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13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3FA8078-4CF1-47AE-9DFE-4A696148D438}"/>
              </a:ext>
            </a:extLst>
          </p:cNvPr>
          <p:cNvSpPr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4"/>
            </p:custDataLst>
          </p:nvPr>
        </p:nvSpPr>
        <p:spPr>
          <a:xfrm>
            <a:off x="5896468" y="-2284"/>
            <a:ext cx="3251780" cy="3134702"/>
          </a:xfrm>
          <a:custGeom>
            <a:avLst/>
            <a:gdLst>
              <a:gd name="connsiteX0" fmla="*/ 151605 w 4335706"/>
              <a:gd name="connsiteY0" fmla="*/ 0 h 4179602"/>
              <a:gd name="connsiteX1" fmla="*/ 4335706 w 4335706"/>
              <a:gd name="connsiteY1" fmla="*/ 0 h 4179602"/>
              <a:gd name="connsiteX2" fmla="*/ 4335705 w 4335706"/>
              <a:gd name="connsiteY2" fmla="*/ 3855210 h 4179602"/>
              <a:gd name="connsiteX3" fmla="*/ 4200106 w 4335706"/>
              <a:gd name="connsiteY3" fmla="*/ 3924374 h 4179602"/>
              <a:gd name="connsiteX4" fmla="*/ 1126173 w 4335706"/>
              <a:gd name="connsiteY4" fmla="*/ 3459612 h 4179602"/>
              <a:gd name="connsiteX5" fmla="*/ 128682 w 4335706"/>
              <a:gd name="connsiteY5" fmla="*/ 64253 h 4179602"/>
              <a:gd name="connsiteX6" fmla="*/ 151605 w 4335706"/>
              <a:gd name="connsiteY6" fmla="*/ 0 h 4179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35706" h="4179602">
                <a:moveTo>
                  <a:pt x="151605" y="0"/>
                </a:moveTo>
                <a:lnTo>
                  <a:pt x="4335706" y="0"/>
                </a:lnTo>
                <a:lnTo>
                  <a:pt x="4335705" y="3855210"/>
                </a:lnTo>
                <a:lnTo>
                  <a:pt x="4200106" y="3924374"/>
                </a:lnTo>
                <a:cubicBezTo>
                  <a:pt x="3210930" y="4368115"/>
                  <a:pt x="2029162" y="4245598"/>
                  <a:pt x="1126173" y="3459612"/>
                </a:cubicBezTo>
                <a:cubicBezTo>
                  <a:pt x="137716" y="2579399"/>
                  <a:pt x="-216297" y="1214435"/>
                  <a:pt x="128682" y="64253"/>
                </a:cubicBezTo>
                <a:lnTo>
                  <a:pt x="151605" y="0"/>
                </a:lnTo>
                <a:close/>
              </a:path>
            </a:pathLst>
          </a:custGeom>
          <a:solidFill>
            <a:srgbClr val="2998E3"/>
          </a:solidFill>
          <a:ln w="1667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13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24C9649-BFB5-46C6-8AAF-DAF6F624F1E1}"/>
              </a:ext>
            </a:extLst>
          </p:cNvPr>
          <p:cNvSpPr>
            <a:spLocks noGrp="1" noSelect="1" noRot="1" noMove="1" noResize="1" noEditPoints="1" noAdjustHandles="1" noChangeArrowheads="1" noChangeShapeType="1" noTextEdit="1"/>
          </p:cNvSpPr>
          <p:nvPr>
            <p:custDataLst>
              <p:tags r:id="rId5"/>
            </p:custDataLst>
          </p:nvPr>
        </p:nvSpPr>
        <p:spPr>
          <a:xfrm>
            <a:off x="6719995" y="-2284"/>
            <a:ext cx="2428253" cy="2432737"/>
          </a:xfrm>
          <a:custGeom>
            <a:avLst/>
            <a:gdLst>
              <a:gd name="connsiteX0" fmla="*/ 143901 w 3237670"/>
              <a:gd name="connsiteY0" fmla="*/ 0 h 3243649"/>
              <a:gd name="connsiteX1" fmla="*/ 3237670 w 3237670"/>
              <a:gd name="connsiteY1" fmla="*/ 0 h 3243649"/>
              <a:gd name="connsiteX2" fmla="*/ 3237670 w 3237670"/>
              <a:gd name="connsiteY2" fmla="*/ 3033708 h 3243649"/>
              <a:gd name="connsiteX3" fmla="*/ 3184618 w 3237670"/>
              <a:gd name="connsiteY3" fmla="*/ 3060261 h 3243649"/>
              <a:gd name="connsiteX4" fmla="*/ 853875 w 3237670"/>
              <a:gd name="connsiteY4" fmla="*/ 2685264 h 3243649"/>
              <a:gd name="connsiteX5" fmla="*/ 97586 w 3237670"/>
              <a:gd name="connsiteY5" fmla="*/ 128996 h 3243649"/>
              <a:gd name="connsiteX6" fmla="*/ 143901 w 3237670"/>
              <a:gd name="connsiteY6" fmla="*/ 0 h 3243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37670" h="3243649">
                <a:moveTo>
                  <a:pt x="143901" y="0"/>
                </a:moveTo>
                <a:lnTo>
                  <a:pt x="3237670" y="0"/>
                </a:lnTo>
                <a:lnTo>
                  <a:pt x="3237670" y="3033708"/>
                </a:lnTo>
                <a:lnTo>
                  <a:pt x="3184618" y="3060261"/>
                </a:lnTo>
                <a:cubicBezTo>
                  <a:pt x="2434622" y="3389083"/>
                  <a:pt x="1538573" y="3282554"/>
                  <a:pt x="853875" y="2685264"/>
                </a:cubicBezTo>
                <a:cubicBezTo>
                  <a:pt x="104429" y="2016281"/>
                  <a:pt x="-164021" y="995069"/>
                  <a:pt x="97586" y="128996"/>
                </a:cubicBezTo>
                <a:lnTo>
                  <a:pt x="143901" y="0"/>
                </a:lnTo>
                <a:close/>
              </a:path>
            </a:pathLst>
          </a:custGeom>
          <a:solidFill>
            <a:srgbClr val="3A5CE9"/>
          </a:solidFill>
          <a:ln w="1667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13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B8200537-0A04-459C-B285-9E253324DAEB}"/>
              </a:ext>
            </a:extLst>
          </p:cNvPr>
          <p:cNvSpPr>
            <a:spLocks noGrp="1" noSelect="1" noRot="1" noMove="1" noResize="1" noEditPoints="1" noAdjustHandles="1" noChangeArrowheads="1" noChangeShapeType="1" noTextEdit="1"/>
          </p:cNvSpPr>
          <p:nvPr>
            <p:custDataLst>
              <p:tags r:id="rId6"/>
            </p:custDataLst>
          </p:nvPr>
        </p:nvSpPr>
        <p:spPr>
          <a:xfrm>
            <a:off x="4412764" y="-2283"/>
            <a:ext cx="4735484" cy="4224745"/>
          </a:xfrm>
          <a:custGeom>
            <a:avLst/>
            <a:gdLst>
              <a:gd name="connsiteX0" fmla="*/ 190826 w 6313979"/>
              <a:gd name="connsiteY0" fmla="*/ 0 h 5632993"/>
              <a:gd name="connsiteX1" fmla="*/ 230343 w 6313979"/>
              <a:gd name="connsiteY1" fmla="*/ 0 h 5632993"/>
              <a:gd name="connsiteX2" fmla="*/ 209602 w 6313979"/>
              <a:gd name="connsiteY2" fmla="*/ 62014 h 5632993"/>
              <a:gd name="connsiteX3" fmla="*/ 1563593 w 6313979"/>
              <a:gd name="connsiteY3" fmla="*/ 4598694 h 5632993"/>
              <a:gd name="connsiteX4" fmla="*/ 4547862 w 6313979"/>
              <a:gd name="connsiteY4" fmla="*/ 5570258 h 5632993"/>
              <a:gd name="connsiteX5" fmla="*/ 6252805 w 6313979"/>
              <a:gd name="connsiteY5" fmla="*/ 4976830 h 5632993"/>
              <a:gd name="connsiteX6" fmla="*/ 6313979 w 6313979"/>
              <a:gd name="connsiteY6" fmla="*/ 4935481 h 5632993"/>
              <a:gd name="connsiteX7" fmla="*/ 6313979 w 6313979"/>
              <a:gd name="connsiteY7" fmla="*/ 4984900 h 5632993"/>
              <a:gd name="connsiteX8" fmla="*/ 6257567 w 6313979"/>
              <a:gd name="connsiteY8" fmla="*/ 5022524 h 5632993"/>
              <a:gd name="connsiteX9" fmla="*/ 6076869 w 6313979"/>
              <a:gd name="connsiteY9" fmla="*/ 5129942 h 5632993"/>
              <a:gd name="connsiteX10" fmla="*/ 4552033 w 6313979"/>
              <a:gd name="connsiteY10" fmla="*/ 5612804 h 5632993"/>
              <a:gd name="connsiteX11" fmla="*/ 4155766 w 6313979"/>
              <a:gd name="connsiteY11" fmla="*/ 5632993 h 5632993"/>
              <a:gd name="connsiteX12" fmla="*/ 1535395 w 6313979"/>
              <a:gd name="connsiteY12" fmla="*/ 4630895 h 5632993"/>
              <a:gd name="connsiteX13" fmla="*/ 19735 w 6313979"/>
              <a:gd name="connsiteY13" fmla="*/ 1658473 h 5632993"/>
              <a:gd name="connsiteX14" fmla="*/ 175739 w 6313979"/>
              <a:gd name="connsiteY14" fmla="*/ 45540 h 5632993"/>
              <a:gd name="connsiteX15" fmla="*/ 190826 w 6313979"/>
              <a:gd name="connsiteY15" fmla="*/ 0 h 5632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313979" h="5632993">
                <a:moveTo>
                  <a:pt x="190826" y="0"/>
                </a:moveTo>
                <a:lnTo>
                  <a:pt x="230343" y="0"/>
                </a:lnTo>
                <a:lnTo>
                  <a:pt x="209602" y="62014"/>
                </a:lnTo>
                <a:cubicBezTo>
                  <a:pt x="-260843" y="1598595"/>
                  <a:pt x="217869" y="3400382"/>
                  <a:pt x="1563593" y="4598694"/>
                </a:cubicBezTo>
                <a:cubicBezTo>
                  <a:pt x="2409186" y="5334667"/>
                  <a:pt x="3469180" y="5679878"/>
                  <a:pt x="4547862" y="5570258"/>
                </a:cubicBezTo>
                <a:cubicBezTo>
                  <a:pt x="5161940" y="5507940"/>
                  <a:pt x="5740965" y="5304033"/>
                  <a:pt x="6252805" y="4976830"/>
                </a:cubicBezTo>
                <a:lnTo>
                  <a:pt x="6313979" y="4935481"/>
                </a:lnTo>
                <a:lnTo>
                  <a:pt x="6313979" y="4984900"/>
                </a:lnTo>
                <a:lnTo>
                  <a:pt x="6257567" y="5022524"/>
                </a:lnTo>
                <a:cubicBezTo>
                  <a:pt x="6198343" y="5059842"/>
                  <a:pt x="6138103" y="5095655"/>
                  <a:pt x="6076869" y="5129942"/>
                </a:cubicBezTo>
                <a:cubicBezTo>
                  <a:pt x="5602016" y="5395900"/>
                  <a:pt x="5088954" y="5558245"/>
                  <a:pt x="4552033" y="5612804"/>
                </a:cubicBezTo>
                <a:cubicBezTo>
                  <a:pt x="4419555" y="5626319"/>
                  <a:pt x="4287243" y="5632993"/>
                  <a:pt x="4155766" y="5632993"/>
                </a:cubicBezTo>
                <a:cubicBezTo>
                  <a:pt x="3204390" y="5632993"/>
                  <a:pt x="2286385" y="5284445"/>
                  <a:pt x="1535395" y="4630895"/>
                </a:cubicBezTo>
                <a:cubicBezTo>
                  <a:pt x="666277" y="3856881"/>
                  <a:pt x="128021" y="2801392"/>
                  <a:pt x="19735" y="1658473"/>
                </a:cubicBezTo>
                <a:cubicBezTo>
                  <a:pt x="-32822" y="1103699"/>
                  <a:pt x="19735" y="561105"/>
                  <a:pt x="175739" y="45540"/>
                </a:cubicBezTo>
                <a:lnTo>
                  <a:pt x="190826" y="0"/>
                </a:lnTo>
                <a:close/>
              </a:path>
            </a:pathLst>
          </a:custGeom>
          <a:solidFill>
            <a:srgbClr val="F7758C"/>
          </a:solidFill>
          <a:ln w="1667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13"/>
          </a:p>
        </p:txBody>
      </p:sp>
      <p:sp>
        <p:nvSpPr>
          <p:cNvPr id="4" name="Rectangle 3"/>
          <p:cNvSpPr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7"/>
            </p:custDataLst>
          </p:nvPr>
        </p:nvSpPr>
        <p:spPr>
          <a:xfrm>
            <a:off x="7574416" y="4600402"/>
            <a:ext cx="1169534" cy="3430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/>
          </a:p>
        </p:txBody>
      </p:sp>
      <p:sp>
        <p:nvSpPr>
          <p:cNvPr id="20" name="Rectangle 19"/>
          <p:cNvSpPr>
            <a:spLocks noChangeArrowheads="1"/>
          </p:cNvSpPr>
          <p:nvPr userDrawn="1"/>
        </p:nvSpPr>
        <p:spPr bwMode="auto">
          <a:xfrm>
            <a:off x="5722035" y="4763322"/>
            <a:ext cx="2734865" cy="297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lnSpc>
                <a:spcPts val="375"/>
              </a:lnSpc>
            </a:pPr>
            <a:r>
              <a:rPr lang="en-US" sz="45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For Internal Use Only.</a:t>
            </a:r>
            <a:r>
              <a:rPr lang="en-US" sz="45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
							</a:t>
            </a:r>
            <a:r>
              <a:rPr lang="en-US" sz="45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Not For Distribution.</a:t>
            </a:r>
          </a:p>
        </p:txBody>
      </p:sp>
      <p:sp>
        <p:nvSpPr>
          <p:cNvPr id="23" name="Rectangle 22"/>
          <p:cNvSpPr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8"/>
            </p:custDataLst>
          </p:nvPr>
        </p:nvSpPr>
        <p:spPr>
          <a:xfrm>
            <a:off x="7256010" y="4672013"/>
            <a:ext cx="1200890" cy="355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549337" y="4669155"/>
            <a:ext cx="2194613" cy="9090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
	</a:t>
            </a:r>
          </a:p>
          <a:p>
            <a:pPr algn="r"/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7634657" y="4573905"/>
            <a:ext cx="1108311" cy="7831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For Internal Use Only.</a:t>
            </a:r>
            <a:r>
              <a:rPr lang="en-US" sz="488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</a:t>
            </a:r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Not For Distribution.</a:t>
            </a:r>
          </a:p>
        </p:txBody>
      </p:sp>
    </p:spTree>
    <p:extLst>
      <p:ext uri="{BB962C8B-B14F-4D97-AF65-F5344CB8AC3E}">
        <p14:creationId xmlns:p14="http://schemas.microsoft.com/office/powerpoint/2010/main" val="12168309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040">
          <p15:clr>
            <a:srgbClr val="FBAE40"/>
          </p15:clr>
        </p15:guide>
        <p15:guide id="2" pos="556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1/LONGER HEADLIINE/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1425" y="1518838"/>
            <a:ext cx="3899008" cy="998123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3000"/>
              </a:lnSpc>
              <a:defRPr sz="3000" b="0" spc="-113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Title should not exceed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0050" y="2752436"/>
            <a:ext cx="4012747" cy="14053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0" baseline="0">
                <a:solidFill>
                  <a:schemeClr val="tx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Subhead or date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F922664-A69F-4A34-8FAE-664BF2A48F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0050" y="559754"/>
            <a:ext cx="2851309" cy="82189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750" b="1" spc="150" baseline="0">
                <a:solidFill>
                  <a:schemeClr val="tx1"/>
                </a:solidFill>
              </a:defRPr>
            </a:lvl1pPr>
            <a:lvl2pPr marL="15087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D90FD303-6C67-49ED-AEB4-55EDF1968A44}"/>
              </a:ext>
            </a:extLst>
          </p:cNvPr>
          <p:cNvSpPr/>
          <p:nvPr/>
        </p:nvSpPr>
        <p:spPr>
          <a:xfrm>
            <a:off x="4601842" y="-2284"/>
            <a:ext cx="4546406" cy="4266000"/>
          </a:xfrm>
          <a:custGeom>
            <a:avLst/>
            <a:gdLst>
              <a:gd name="connsiteX0" fmla="*/ 215376 w 6061875"/>
              <a:gd name="connsiteY0" fmla="*/ 0 h 5688000"/>
              <a:gd name="connsiteX1" fmla="*/ 6061875 w 6061875"/>
              <a:gd name="connsiteY1" fmla="*/ 0 h 5688000"/>
              <a:gd name="connsiteX2" fmla="*/ 6061874 w 6061875"/>
              <a:gd name="connsiteY2" fmla="*/ 5181247 h 5688000"/>
              <a:gd name="connsiteX3" fmla="*/ 5884725 w 6061875"/>
              <a:gd name="connsiteY3" fmla="*/ 5275379 h 5688000"/>
              <a:gd name="connsiteX4" fmla="*/ 1529226 w 6061875"/>
              <a:gd name="connsiteY4" fmla="*/ 4690293 h 5688000"/>
              <a:gd name="connsiteX5" fmla="*/ 174767 w 6061875"/>
              <a:gd name="connsiteY5" fmla="*/ 122713 h 5688000"/>
              <a:gd name="connsiteX6" fmla="*/ 215376 w 6061875"/>
              <a:gd name="connsiteY6" fmla="*/ 0 h 56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1875" h="5688000">
                <a:moveTo>
                  <a:pt x="215376" y="0"/>
                </a:moveTo>
                <a:lnTo>
                  <a:pt x="6061875" y="0"/>
                </a:lnTo>
                <a:lnTo>
                  <a:pt x="6061874" y="5181247"/>
                </a:lnTo>
                <a:lnTo>
                  <a:pt x="5884725" y="5275379"/>
                </a:lnTo>
                <a:cubicBezTo>
                  <a:pt x="4506761" y="5963336"/>
                  <a:pt x="2811084" y="5806058"/>
                  <a:pt x="1529226" y="4690293"/>
                </a:cubicBezTo>
                <a:cubicBezTo>
                  <a:pt x="187007" y="3494984"/>
                  <a:pt x="-293739" y="1670204"/>
                  <a:pt x="174767" y="122713"/>
                </a:cubicBezTo>
                <a:lnTo>
                  <a:pt x="215376" y="0"/>
                </a:lnTo>
                <a:close/>
              </a:path>
            </a:pathLst>
          </a:custGeom>
          <a:solidFill>
            <a:srgbClr val="4CD5F7"/>
          </a:solidFill>
          <a:ln w="1667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13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3FA8078-4CF1-47AE-9DFE-4A696148D438}"/>
              </a:ext>
            </a:extLst>
          </p:cNvPr>
          <p:cNvSpPr/>
          <p:nvPr userDrawn="1"/>
        </p:nvSpPr>
        <p:spPr>
          <a:xfrm>
            <a:off x="5896468" y="-2284"/>
            <a:ext cx="3251780" cy="3134702"/>
          </a:xfrm>
          <a:custGeom>
            <a:avLst/>
            <a:gdLst>
              <a:gd name="connsiteX0" fmla="*/ 151605 w 4335706"/>
              <a:gd name="connsiteY0" fmla="*/ 0 h 4179602"/>
              <a:gd name="connsiteX1" fmla="*/ 4335706 w 4335706"/>
              <a:gd name="connsiteY1" fmla="*/ 0 h 4179602"/>
              <a:gd name="connsiteX2" fmla="*/ 4335705 w 4335706"/>
              <a:gd name="connsiteY2" fmla="*/ 3855210 h 4179602"/>
              <a:gd name="connsiteX3" fmla="*/ 4200106 w 4335706"/>
              <a:gd name="connsiteY3" fmla="*/ 3924374 h 4179602"/>
              <a:gd name="connsiteX4" fmla="*/ 1126173 w 4335706"/>
              <a:gd name="connsiteY4" fmla="*/ 3459612 h 4179602"/>
              <a:gd name="connsiteX5" fmla="*/ 128682 w 4335706"/>
              <a:gd name="connsiteY5" fmla="*/ 64253 h 4179602"/>
              <a:gd name="connsiteX6" fmla="*/ 151605 w 4335706"/>
              <a:gd name="connsiteY6" fmla="*/ 0 h 4179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35706" h="4179602">
                <a:moveTo>
                  <a:pt x="151605" y="0"/>
                </a:moveTo>
                <a:lnTo>
                  <a:pt x="4335706" y="0"/>
                </a:lnTo>
                <a:lnTo>
                  <a:pt x="4335705" y="3855210"/>
                </a:lnTo>
                <a:lnTo>
                  <a:pt x="4200106" y="3924374"/>
                </a:lnTo>
                <a:cubicBezTo>
                  <a:pt x="3210930" y="4368115"/>
                  <a:pt x="2029162" y="4245598"/>
                  <a:pt x="1126173" y="3459612"/>
                </a:cubicBezTo>
                <a:cubicBezTo>
                  <a:pt x="137716" y="2579399"/>
                  <a:pt x="-216297" y="1214435"/>
                  <a:pt x="128682" y="64253"/>
                </a:cubicBezTo>
                <a:lnTo>
                  <a:pt x="151605" y="0"/>
                </a:lnTo>
                <a:close/>
              </a:path>
            </a:pathLst>
          </a:custGeom>
          <a:solidFill>
            <a:srgbClr val="2998E3"/>
          </a:solidFill>
          <a:ln w="1667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13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24C9649-BFB5-46C6-8AAF-DAF6F624F1E1}"/>
              </a:ext>
            </a:extLst>
          </p:cNvPr>
          <p:cNvSpPr/>
          <p:nvPr/>
        </p:nvSpPr>
        <p:spPr>
          <a:xfrm>
            <a:off x="6719995" y="-2284"/>
            <a:ext cx="2428253" cy="2432737"/>
          </a:xfrm>
          <a:custGeom>
            <a:avLst/>
            <a:gdLst>
              <a:gd name="connsiteX0" fmla="*/ 143901 w 3237670"/>
              <a:gd name="connsiteY0" fmla="*/ 0 h 3243649"/>
              <a:gd name="connsiteX1" fmla="*/ 3237670 w 3237670"/>
              <a:gd name="connsiteY1" fmla="*/ 0 h 3243649"/>
              <a:gd name="connsiteX2" fmla="*/ 3237670 w 3237670"/>
              <a:gd name="connsiteY2" fmla="*/ 3033708 h 3243649"/>
              <a:gd name="connsiteX3" fmla="*/ 3184618 w 3237670"/>
              <a:gd name="connsiteY3" fmla="*/ 3060261 h 3243649"/>
              <a:gd name="connsiteX4" fmla="*/ 853875 w 3237670"/>
              <a:gd name="connsiteY4" fmla="*/ 2685264 h 3243649"/>
              <a:gd name="connsiteX5" fmla="*/ 97586 w 3237670"/>
              <a:gd name="connsiteY5" fmla="*/ 128996 h 3243649"/>
              <a:gd name="connsiteX6" fmla="*/ 143901 w 3237670"/>
              <a:gd name="connsiteY6" fmla="*/ 0 h 3243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37670" h="3243649">
                <a:moveTo>
                  <a:pt x="143901" y="0"/>
                </a:moveTo>
                <a:lnTo>
                  <a:pt x="3237670" y="0"/>
                </a:lnTo>
                <a:lnTo>
                  <a:pt x="3237670" y="3033708"/>
                </a:lnTo>
                <a:lnTo>
                  <a:pt x="3184618" y="3060261"/>
                </a:lnTo>
                <a:cubicBezTo>
                  <a:pt x="2434622" y="3389083"/>
                  <a:pt x="1538573" y="3282554"/>
                  <a:pt x="853875" y="2685264"/>
                </a:cubicBezTo>
                <a:cubicBezTo>
                  <a:pt x="104429" y="2016281"/>
                  <a:pt x="-164021" y="995069"/>
                  <a:pt x="97586" y="128996"/>
                </a:cubicBezTo>
                <a:lnTo>
                  <a:pt x="143901" y="0"/>
                </a:lnTo>
                <a:close/>
              </a:path>
            </a:pathLst>
          </a:custGeom>
          <a:solidFill>
            <a:srgbClr val="3A5CE9"/>
          </a:solidFill>
          <a:ln w="1667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13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B8200537-0A04-459C-B285-9E253324DAEB}"/>
              </a:ext>
            </a:extLst>
          </p:cNvPr>
          <p:cNvSpPr/>
          <p:nvPr/>
        </p:nvSpPr>
        <p:spPr>
          <a:xfrm>
            <a:off x="4412764" y="-2283"/>
            <a:ext cx="4735484" cy="4224745"/>
          </a:xfrm>
          <a:custGeom>
            <a:avLst/>
            <a:gdLst>
              <a:gd name="connsiteX0" fmla="*/ 190826 w 6313979"/>
              <a:gd name="connsiteY0" fmla="*/ 0 h 5632993"/>
              <a:gd name="connsiteX1" fmla="*/ 230343 w 6313979"/>
              <a:gd name="connsiteY1" fmla="*/ 0 h 5632993"/>
              <a:gd name="connsiteX2" fmla="*/ 209602 w 6313979"/>
              <a:gd name="connsiteY2" fmla="*/ 62014 h 5632993"/>
              <a:gd name="connsiteX3" fmla="*/ 1563593 w 6313979"/>
              <a:gd name="connsiteY3" fmla="*/ 4598694 h 5632993"/>
              <a:gd name="connsiteX4" fmla="*/ 4547862 w 6313979"/>
              <a:gd name="connsiteY4" fmla="*/ 5570258 h 5632993"/>
              <a:gd name="connsiteX5" fmla="*/ 6252805 w 6313979"/>
              <a:gd name="connsiteY5" fmla="*/ 4976830 h 5632993"/>
              <a:gd name="connsiteX6" fmla="*/ 6313979 w 6313979"/>
              <a:gd name="connsiteY6" fmla="*/ 4935481 h 5632993"/>
              <a:gd name="connsiteX7" fmla="*/ 6313979 w 6313979"/>
              <a:gd name="connsiteY7" fmla="*/ 4984900 h 5632993"/>
              <a:gd name="connsiteX8" fmla="*/ 6257567 w 6313979"/>
              <a:gd name="connsiteY8" fmla="*/ 5022524 h 5632993"/>
              <a:gd name="connsiteX9" fmla="*/ 6076869 w 6313979"/>
              <a:gd name="connsiteY9" fmla="*/ 5129942 h 5632993"/>
              <a:gd name="connsiteX10" fmla="*/ 4552033 w 6313979"/>
              <a:gd name="connsiteY10" fmla="*/ 5612804 h 5632993"/>
              <a:gd name="connsiteX11" fmla="*/ 4155766 w 6313979"/>
              <a:gd name="connsiteY11" fmla="*/ 5632993 h 5632993"/>
              <a:gd name="connsiteX12" fmla="*/ 1535395 w 6313979"/>
              <a:gd name="connsiteY12" fmla="*/ 4630895 h 5632993"/>
              <a:gd name="connsiteX13" fmla="*/ 19735 w 6313979"/>
              <a:gd name="connsiteY13" fmla="*/ 1658473 h 5632993"/>
              <a:gd name="connsiteX14" fmla="*/ 175739 w 6313979"/>
              <a:gd name="connsiteY14" fmla="*/ 45540 h 5632993"/>
              <a:gd name="connsiteX15" fmla="*/ 190826 w 6313979"/>
              <a:gd name="connsiteY15" fmla="*/ 0 h 5632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313979" h="5632993">
                <a:moveTo>
                  <a:pt x="190826" y="0"/>
                </a:moveTo>
                <a:lnTo>
                  <a:pt x="230343" y="0"/>
                </a:lnTo>
                <a:lnTo>
                  <a:pt x="209602" y="62014"/>
                </a:lnTo>
                <a:cubicBezTo>
                  <a:pt x="-260843" y="1598595"/>
                  <a:pt x="217869" y="3400382"/>
                  <a:pt x="1563593" y="4598694"/>
                </a:cubicBezTo>
                <a:cubicBezTo>
                  <a:pt x="2409186" y="5334667"/>
                  <a:pt x="3469180" y="5679878"/>
                  <a:pt x="4547862" y="5570258"/>
                </a:cubicBezTo>
                <a:cubicBezTo>
                  <a:pt x="5161940" y="5507940"/>
                  <a:pt x="5740965" y="5304033"/>
                  <a:pt x="6252805" y="4976830"/>
                </a:cubicBezTo>
                <a:lnTo>
                  <a:pt x="6313979" y="4935481"/>
                </a:lnTo>
                <a:lnTo>
                  <a:pt x="6313979" y="4984900"/>
                </a:lnTo>
                <a:lnTo>
                  <a:pt x="6257567" y="5022524"/>
                </a:lnTo>
                <a:cubicBezTo>
                  <a:pt x="6198343" y="5059842"/>
                  <a:pt x="6138103" y="5095655"/>
                  <a:pt x="6076869" y="5129942"/>
                </a:cubicBezTo>
                <a:cubicBezTo>
                  <a:pt x="5602016" y="5395900"/>
                  <a:pt x="5088954" y="5558245"/>
                  <a:pt x="4552033" y="5612804"/>
                </a:cubicBezTo>
                <a:cubicBezTo>
                  <a:pt x="4419555" y="5626319"/>
                  <a:pt x="4287243" y="5632993"/>
                  <a:pt x="4155766" y="5632993"/>
                </a:cubicBezTo>
                <a:cubicBezTo>
                  <a:pt x="3204390" y="5632993"/>
                  <a:pt x="2286385" y="5284445"/>
                  <a:pt x="1535395" y="4630895"/>
                </a:cubicBezTo>
                <a:cubicBezTo>
                  <a:pt x="666277" y="3856881"/>
                  <a:pt x="128021" y="2801392"/>
                  <a:pt x="19735" y="1658473"/>
                </a:cubicBezTo>
                <a:cubicBezTo>
                  <a:pt x="-32822" y="1103699"/>
                  <a:pt x="19735" y="561105"/>
                  <a:pt x="175739" y="45540"/>
                </a:cubicBezTo>
                <a:lnTo>
                  <a:pt x="190826" y="0"/>
                </a:lnTo>
                <a:close/>
              </a:path>
            </a:pathLst>
          </a:custGeom>
          <a:solidFill>
            <a:srgbClr val="F7758C"/>
          </a:solidFill>
          <a:ln w="1667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13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549337" y="4669155"/>
            <a:ext cx="2194613" cy="9090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
	</a:t>
            </a:r>
          </a:p>
          <a:p>
            <a:pPr algn="r"/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4361593"/>
            <a:ext cx="1046706" cy="41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152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530" userDrawn="1">
          <p15:clr>
            <a:srgbClr val="FBAE40"/>
          </p15:clr>
        </p15:guide>
        <p15:guide id="2" pos="4176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/LONGER HEADLIINE/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1425" y="1518838"/>
            <a:ext cx="3899008" cy="998123"/>
          </a:xfrm>
        </p:spPr>
        <p:txBody>
          <a:bodyPr anchor="t" anchorCtr="0"/>
          <a:lstStyle>
            <a:lvl1pPr algn="l">
              <a:lnSpc>
                <a:spcPts val="3000"/>
              </a:lnSpc>
              <a:defRPr sz="3000" b="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Title should not exceed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0050" y="2752436"/>
            <a:ext cx="4012747" cy="140533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0" baseline="0">
                <a:solidFill>
                  <a:schemeClr val="tx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Subhead or date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F922664-A69F-4A34-8FAE-664BF2A48F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0050" y="559754"/>
            <a:ext cx="2851309" cy="821898"/>
          </a:xfrm>
        </p:spPr>
        <p:txBody>
          <a:bodyPr anchor="b"/>
          <a:lstStyle>
            <a:lvl1pPr marL="0" indent="0">
              <a:buNone/>
              <a:defRPr sz="750" b="1" cap="all" spc="113" baseline="0">
                <a:solidFill>
                  <a:schemeClr val="tx1"/>
                </a:solidFill>
              </a:defRPr>
            </a:lvl1pPr>
            <a:lvl2pPr marL="15087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1"/>
            </p:custDataLst>
          </p:nvPr>
        </p:nvSpPr>
        <p:spPr>
          <a:xfrm>
            <a:off x="6549337" y="4590895"/>
            <a:ext cx="2194613" cy="17191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For Internal Use Only – Not For Distribution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78F01AB-A65F-4E74-9FA7-448CCFEC7BA1}"/>
              </a:ext>
            </a:extLst>
          </p:cNvPr>
          <p:cNvGrpSpPr>
            <a:grpSpLocks noGrp="1" noSelect="1" noRot="1" noMove="1" noResize="1"/>
          </p:cNvGrpSpPr>
          <p:nvPr>
            <p:custDataLst>
              <p:tags r:id="rId2"/>
            </p:custDataLst>
          </p:nvPr>
        </p:nvGrpSpPr>
        <p:grpSpPr>
          <a:xfrm>
            <a:off x="400974" y="4538225"/>
            <a:ext cx="949844" cy="262221"/>
            <a:chOff x="7443982" y="2021903"/>
            <a:chExt cx="4231148" cy="1168083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8D790A0-95D6-4E1C-A94B-87C4430F57BA}"/>
                </a:ext>
              </a:extLst>
            </p:cNvPr>
            <p:cNvSpPr/>
            <p:nvPr/>
          </p:nvSpPr>
          <p:spPr>
            <a:xfrm>
              <a:off x="7443982" y="2021903"/>
              <a:ext cx="173108" cy="922714"/>
            </a:xfrm>
            <a:custGeom>
              <a:avLst/>
              <a:gdLst>
                <a:gd name="connsiteX0" fmla="*/ 0 w 103822"/>
                <a:gd name="connsiteY0" fmla="*/ 0 h 553402"/>
                <a:gd name="connsiteX1" fmla="*/ 103822 w 103822"/>
                <a:gd name="connsiteY1" fmla="*/ 0 h 553402"/>
                <a:gd name="connsiteX2" fmla="*/ 103822 w 103822"/>
                <a:gd name="connsiteY2" fmla="*/ 553403 h 553402"/>
                <a:gd name="connsiteX3" fmla="*/ 0 w 103822"/>
                <a:gd name="connsiteY3" fmla="*/ 553403 h 553402"/>
                <a:gd name="connsiteX4" fmla="*/ 0 w 103822"/>
                <a:gd name="connsiteY4" fmla="*/ 0 h 553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822" h="553402">
                  <a:moveTo>
                    <a:pt x="0" y="0"/>
                  </a:moveTo>
                  <a:lnTo>
                    <a:pt x="103822" y="0"/>
                  </a:lnTo>
                  <a:lnTo>
                    <a:pt x="103822" y="553403"/>
                  </a:lnTo>
                  <a:lnTo>
                    <a:pt x="0" y="5534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708DC02-DFB4-45D2-A76E-53123FD46A08}"/>
                </a:ext>
              </a:extLst>
            </p:cNvPr>
            <p:cNvSpPr/>
            <p:nvPr/>
          </p:nvSpPr>
          <p:spPr>
            <a:xfrm>
              <a:off x="7693004" y="2298876"/>
              <a:ext cx="647170" cy="659717"/>
            </a:xfrm>
            <a:custGeom>
              <a:avLst/>
              <a:gdLst>
                <a:gd name="connsiteX0" fmla="*/ 187261 w 388143"/>
                <a:gd name="connsiteY0" fmla="*/ 395668 h 395668"/>
                <a:gd name="connsiteX1" fmla="*/ 0 w 388143"/>
                <a:gd name="connsiteY1" fmla="*/ 197834 h 395668"/>
                <a:gd name="connsiteX2" fmla="*/ 187261 w 388143"/>
                <a:gd name="connsiteY2" fmla="*/ 0 h 395668"/>
                <a:gd name="connsiteX3" fmla="*/ 284321 w 388143"/>
                <a:gd name="connsiteY3" fmla="*/ 35624 h 395668"/>
                <a:gd name="connsiteX4" fmla="*/ 284321 w 388143"/>
                <a:gd name="connsiteY4" fmla="*/ 8287 h 395668"/>
                <a:gd name="connsiteX5" fmla="*/ 388144 w 388143"/>
                <a:gd name="connsiteY5" fmla="*/ 8287 h 395668"/>
                <a:gd name="connsiteX6" fmla="*/ 388144 w 388143"/>
                <a:gd name="connsiteY6" fmla="*/ 387287 h 395668"/>
                <a:gd name="connsiteX7" fmla="*/ 284321 w 388143"/>
                <a:gd name="connsiteY7" fmla="*/ 387287 h 395668"/>
                <a:gd name="connsiteX8" fmla="*/ 284321 w 388143"/>
                <a:gd name="connsiteY8" fmla="*/ 359283 h 395668"/>
                <a:gd name="connsiteX9" fmla="*/ 187261 w 388143"/>
                <a:gd name="connsiteY9" fmla="*/ 395668 h 395668"/>
                <a:gd name="connsiteX10" fmla="*/ 202406 w 388143"/>
                <a:gd name="connsiteY10" fmla="*/ 300895 h 395668"/>
                <a:gd name="connsiteX11" fmla="*/ 284321 w 388143"/>
                <a:gd name="connsiteY11" fmla="*/ 259175 h 395668"/>
                <a:gd name="connsiteX12" fmla="*/ 284321 w 388143"/>
                <a:gd name="connsiteY12" fmla="*/ 135636 h 395668"/>
                <a:gd name="connsiteX13" fmla="*/ 202406 w 388143"/>
                <a:gd name="connsiteY13" fmla="*/ 94678 h 395668"/>
                <a:gd name="connsiteX14" fmla="*/ 107632 w 388143"/>
                <a:gd name="connsiteY14" fmla="*/ 197739 h 395668"/>
                <a:gd name="connsiteX15" fmla="*/ 202406 w 388143"/>
                <a:gd name="connsiteY15" fmla="*/ 300895 h 395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8143" h="395668">
                  <a:moveTo>
                    <a:pt x="187261" y="395668"/>
                  </a:moveTo>
                  <a:cubicBezTo>
                    <a:pt x="75057" y="395668"/>
                    <a:pt x="0" y="303943"/>
                    <a:pt x="0" y="197834"/>
                  </a:cubicBezTo>
                  <a:cubicBezTo>
                    <a:pt x="0" y="91726"/>
                    <a:pt x="75057" y="0"/>
                    <a:pt x="187261" y="0"/>
                  </a:cubicBezTo>
                  <a:cubicBezTo>
                    <a:pt x="228219" y="0"/>
                    <a:pt x="262318" y="14383"/>
                    <a:pt x="284321" y="35624"/>
                  </a:cubicBezTo>
                  <a:lnTo>
                    <a:pt x="284321" y="8287"/>
                  </a:lnTo>
                  <a:lnTo>
                    <a:pt x="388144" y="8287"/>
                  </a:lnTo>
                  <a:lnTo>
                    <a:pt x="388144" y="387287"/>
                  </a:lnTo>
                  <a:lnTo>
                    <a:pt x="284321" y="387287"/>
                  </a:lnTo>
                  <a:lnTo>
                    <a:pt x="284321" y="359283"/>
                  </a:lnTo>
                  <a:cubicBezTo>
                    <a:pt x="262318" y="381191"/>
                    <a:pt x="228219" y="395668"/>
                    <a:pt x="187261" y="395668"/>
                  </a:cubicBezTo>
                  <a:close/>
                  <a:moveTo>
                    <a:pt x="202406" y="300895"/>
                  </a:moveTo>
                  <a:cubicBezTo>
                    <a:pt x="242602" y="300895"/>
                    <a:pt x="266795" y="283464"/>
                    <a:pt x="284321" y="259175"/>
                  </a:cubicBezTo>
                  <a:lnTo>
                    <a:pt x="284321" y="135636"/>
                  </a:lnTo>
                  <a:cubicBezTo>
                    <a:pt x="266890" y="112109"/>
                    <a:pt x="242602" y="94678"/>
                    <a:pt x="202406" y="94678"/>
                  </a:cubicBezTo>
                  <a:cubicBezTo>
                    <a:pt x="146304" y="94678"/>
                    <a:pt x="107632" y="141637"/>
                    <a:pt x="107632" y="197739"/>
                  </a:cubicBezTo>
                  <a:cubicBezTo>
                    <a:pt x="107632" y="253841"/>
                    <a:pt x="146304" y="300895"/>
                    <a:pt x="202406" y="300895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130F50E-777F-4F25-9A64-B6BC840390DD}"/>
                </a:ext>
              </a:extLst>
            </p:cNvPr>
            <p:cNvSpPr/>
            <p:nvPr/>
          </p:nvSpPr>
          <p:spPr>
            <a:xfrm>
              <a:off x="8445310" y="2021903"/>
              <a:ext cx="647170" cy="936690"/>
            </a:xfrm>
            <a:custGeom>
              <a:avLst/>
              <a:gdLst>
                <a:gd name="connsiteX0" fmla="*/ 200882 w 388143"/>
                <a:gd name="connsiteY0" fmla="*/ 561784 h 561784"/>
                <a:gd name="connsiteX1" fmla="*/ 103822 w 388143"/>
                <a:gd name="connsiteY1" fmla="*/ 525399 h 561784"/>
                <a:gd name="connsiteX2" fmla="*/ 103822 w 388143"/>
                <a:gd name="connsiteY2" fmla="*/ 553403 h 561784"/>
                <a:gd name="connsiteX3" fmla="*/ 0 w 388143"/>
                <a:gd name="connsiteY3" fmla="*/ 553403 h 561784"/>
                <a:gd name="connsiteX4" fmla="*/ 0 w 388143"/>
                <a:gd name="connsiteY4" fmla="*/ 0 h 561784"/>
                <a:gd name="connsiteX5" fmla="*/ 103822 w 388143"/>
                <a:gd name="connsiteY5" fmla="*/ 0 h 561784"/>
                <a:gd name="connsiteX6" fmla="*/ 103822 w 388143"/>
                <a:gd name="connsiteY6" fmla="*/ 201644 h 561784"/>
                <a:gd name="connsiteX7" fmla="*/ 200882 w 388143"/>
                <a:gd name="connsiteY7" fmla="*/ 166021 h 561784"/>
                <a:gd name="connsiteX8" fmla="*/ 388144 w 388143"/>
                <a:gd name="connsiteY8" fmla="*/ 363855 h 561784"/>
                <a:gd name="connsiteX9" fmla="*/ 200882 w 388143"/>
                <a:gd name="connsiteY9" fmla="*/ 561784 h 561784"/>
                <a:gd name="connsiteX10" fmla="*/ 185738 w 388143"/>
                <a:gd name="connsiteY10" fmla="*/ 467011 h 561784"/>
                <a:gd name="connsiteX11" fmla="*/ 281273 w 388143"/>
                <a:gd name="connsiteY11" fmla="*/ 363950 h 561784"/>
                <a:gd name="connsiteX12" fmla="*/ 185738 w 388143"/>
                <a:gd name="connsiteY12" fmla="*/ 260890 h 561784"/>
                <a:gd name="connsiteX13" fmla="*/ 103822 w 388143"/>
                <a:gd name="connsiteY13" fmla="*/ 301847 h 561784"/>
                <a:gd name="connsiteX14" fmla="*/ 103822 w 388143"/>
                <a:gd name="connsiteY14" fmla="*/ 425387 h 561784"/>
                <a:gd name="connsiteX15" fmla="*/ 185738 w 388143"/>
                <a:gd name="connsiteY15" fmla="*/ 467011 h 56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8143" h="561784">
                  <a:moveTo>
                    <a:pt x="200882" y="561784"/>
                  </a:moveTo>
                  <a:cubicBezTo>
                    <a:pt x="160687" y="561784"/>
                    <a:pt x="125825" y="547402"/>
                    <a:pt x="103822" y="525399"/>
                  </a:cubicBezTo>
                  <a:lnTo>
                    <a:pt x="103822" y="553403"/>
                  </a:lnTo>
                  <a:lnTo>
                    <a:pt x="0" y="553403"/>
                  </a:lnTo>
                  <a:lnTo>
                    <a:pt x="0" y="0"/>
                  </a:lnTo>
                  <a:lnTo>
                    <a:pt x="103822" y="0"/>
                  </a:lnTo>
                  <a:lnTo>
                    <a:pt x="103822" y="201644"/>
                  </a:lnTo>
                  <a:cubicBezTo>
                    <a:pt x="125825" y="180404"/>
                    <a:pt x="160687" y="166021"/>
                    <a:pt x="200882" y="166021"/>
                  </a:cubicBezTo>
                  <a:cubicBezTo>
                    <a:pt x="313087" y="166021"/>
                    <a:pt x="388144" y="257746"/>
                    <a:pt x="388144" y="363855"/>
                  </a:cubicBezTo>
                  <a:cubicBezTo>
                    <a:pt x="388144" y="469963"/>
                    <a:pt x="313087" y="561784"/>
                    <a:pt x="200882" y="561784"/>
                  </a:cubicBezTo>
                  <a:close/>
                  <a:moveTo>
                    <a:pt x="185738" y="467011"/>
                  </a:moveTo>
                  <a:cubicBezTo>
                    <a:pt x="242602" y="467011"/>
                    <a:pt x="281273" y="420053"/>
                    <a:pt x="281273" y="363950"/>
                  </a:cubicBezTo>
                  <a:cubicBezTo>
                    <a:pt x="281273" y="307848"/>
                    <a:pt x="242602" y="260890"/>
                    <a:pt x="185738" y="260890"/>
                  </a:cubicBezTo>
                  <a:cubicBezTo>
                    <a:pt x="145542" y="260890"/>
                    <a:pt x="121253" y="278321"/>
                    <a:pt x="103822" y="301847"/>
                  </a:cubicBezTo>
                  <a:lnTo>
                    <a:pt x="103822" y="425387"/>
                  </a:lnTo>
                  <a:cubicBezTo>
                    <a:pt x="121253" y="449580"/>
                    <a:pt x="145542" y="467011"/>
                    <a:pt x="185738" y="467011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7B8F472-4B54-4EA2-98DB-196940162A74}"/>
                </a:ext>
              </a:extLst>
            </p:cNvPr>
            <p:cNvSpPr/>
            <p:nvPr/>
          </p:nvSpPr>
          <p:spPr>
            <a:xfrm>
              <a:off x="9149178" y="2298876"/>
              <a:ext cx="634465" cy="659717"/>
            </a:xfrm>
            <a:custGeom>
              <a:avLst/>
              <a:gdLst>
                <a:gd name="connsiteX0" fmla="*/ 200882 w 380523"/>
                <a:gd name="connsiteY0" fmla="*/ 395668 h 395668"/>
                <a:gd name="connsiteX1" fmla="*/ 0 w 380523"/>
                <a:gd name="connsiteY1" fmla="*/ 197834 h 395668"/>
                <a:gd name="connsiteX2" fmla="*/ 200882 w 380523"/>
                <a:gd name="connsiteY2" fmla="*/ 0 h 395668"/>
                <a:gd name="connsiteX3" fmla="*/ 380524 w 380523"/>
                <a:gd name="connsiteY3" fmla="*/ 109156 h 395668"/>
                <a:gd name="connsiteX4" fmla="*/ 290322 w 380523"/>
                <a:gd name="connsiteY4" fmla="*/ 157639 h 395668"/>
                <a:gd name="connsiteX5" fmla="*/ 200882 w 380523"/>
                <a:gd name="connsiteY5" fmla="*/ 96965 h 395668"/>
                <a:gd name="connsiteX6" fmla="*/ 104585 w 380523"/>
                <a:gd name="connsiteY6" fmla="*/ 197834 h 395668"/>
                <a:gd name="connsiteX7" fmla="*/ 200882 w 380523"/>
                <a:gd name="connsiteY7" fmla="*/ 298704 h 395668"/>
                <a:gd name="connsiteX8" fmla="*/ 290322 w 380523"/>
                <a:gd name="connsiteY8" fmla="*/ 238030 h 395668"/>
                <a:gd name="connsiteX9" fmla="*/ 380524 w 380523"/>
                <a:gd name="connsiteY9" fmla="*/ 286512 h 395668"/>
                <a:gd name="connsiteX10" fmla="*/ 200882 w 380523"/>
                <a:gd name="connsiteY10" fmla="*/ 395668 h 395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0523" h="395668">
                  <a:moveTo>
                    <a:pt x="200882" y="395668"/>
                  </a:moveTo>
                  <a:cubicBezTo>
                    <a:pt x="88678" y="395668"/>
                    <a:pt x="0" y="312230"/>
                    <a:pt x="0" y="197834"/>
                  </a:cubicBezTo>
                  <a:cubicBezTo>
                    <a:pt x="0" y="83344"/>
                    <a:pt x="88678" y="0"/>
                    <a:pt x="200882" y="0"/>
                  </a:cubicBezTo>
                  <a:cubicBezTo>
                    <a:pt x="279749" y="0"/>
                    <a:pt x="347948" y="44005"/>
                    <a:pt x="380524" y="109156"/>
                  </a:cubicBezTo>
                  <a:lnTo>
                    <a:pt x="290322" y="157639"/>
                  </a:lnTo>
                  <a:cubicBezTo>
                    <a:pt x="275177" y="122777"/>
                    <a:pt x="242602" y="96965"/>
                    <a:pt x="200882" y="96965"/>
                  </a:cubicBezTo>
                  <a:cubicBezTo>
                    <a:pt x="146304" y="96965"/>
                    <a:pt x="104585" y="139446"/>
                    <a:pt x="104585" y="197834"/>
                  </a:cubicBezTo>
                  <a:cubicBezTo>
                    <a:pt x="104585" y="256223"/>
                    <a:pt x="146304" y="298704"/>
                    <a:pt x="200882" y="298704"/>
                  </a:cubicBezTo>
                  <a:cubicBezTo>
                    <a:pt x="242602" y="298704"/>
                    <a:pt x="275177" y="272891"/>
                    <a:pt x="290322" y="238030"/>
                  </a:cubicBezTo>
                  <a:lnTo>
                    <a:pt x="380524" y="286512"/>
                  </a:lnTo>
                  <a:cubicBezTo>
                    <a:pt x="347948" y="351663"/>
                    <a:pt x="279749" y="395668"/>
                    <a:pt x="200882" y="395668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AEDFFD0-E77E-49BB-9084-26D759F42556}"/>
                </a:ext>
              </a:extLst>
            </p:cNvPr>
            <p:cNvSpPr/>
            <p:nvPr/>
          </p:nvSpPr>
          <p:spPr>
            <a:xfrm>
              <a:off x="9818900" y="2298876"/>
              <a:ext cx="664799" cy="659717"/>
            </a:xfrm>
            <a:custGeom>
              <a:avLst/>
              <a:gdLst>
                <a:gd name="connsiteX0" fmla="*/ 199358 w 398716"/>
                <a:gd name="connsiteY0" fmla="*/ 395668 h 395668"/>
                <a:gd name="connsiteX1" fmla="*/ 0 w 398716"/>
                <a:gd name="connsiteY1" fmla="*/ 197834 h 395668"/>
                <a:gd name="connsiteX2" fmla="*/ 199358 w 398716"/>
                <a:gd name="connsiteY2" fmla="*/ 0 h 395668"/>
                <a:gd name="connsiteX3" fmla="*/ 398716 w 398716"/>
                <a:gd name="connsiteY3" fmla="*/ 197834 h 395668"/>
                <a:gd name="connsiteX4" fmla="*/ 199358 w 398716"/>
                <a:gd name="connsiteY4" fmla="*/ 395668 h 395668"/>
                <a:gd name="connsiteX5" fmla="*/ 199358 w 398716"/>
                <a:gd name="connsiteY5" fmla="*/ 298609 h 395668"/>
                <a:gd name="connsiteX6" fmla="*/ 293370 w 398716"/>
                <a:gd name="connsiteY6" fmla="*/ 197739 h 395668"/>
                <a:gd name="connsiteX7" fmla="*/ 199358 w 398716"/>
                <a:gd name="connsiteY7" fmla="*/ 96869 h 395668"/>
                <a:gd name="connsiteX8" fmla="*/ 104584 w 398716"/>
                <a:gd name="connsiteY8" fmla="*/ 197739 h 395668"/>
                <a:gd name="connsiteX9" fmla="*/ 199358 w 398716"/>
                <a:gd name="connsiteY9" fmla="*/ 298609 h 395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8716" h="395668">
                  <a:moveTo>
                    <a:pt x="199358" y="395668"/>
                  </a:moveTo>
                  <a:cubicBezTo>
                    <a:pt x="89440" y="395668"/>
                    <a:pt x="0" y="308515"/>
                    <a:pt x="0" y="197834"/>
                  </a:cubicBezTo>
                  <a:cubicBezTo>
                    <a:pt x="0" y="87154"/>
                    <a:pt x="89440" y="0"/>
                    <a:pt x="199358" y="0"/>
                  </a:cubicBezTo>
                  <a:cubicBezTo>
                    <a:pt x="309277" y="0"/>
                    <a:pt x="398716" y="87154"/>
                    <a:pt x="398716" y="197834"/>
                  </a:cubicBezTo>
                  <a:cubicBezTo>
                    <a:pt x="398812" y="308420"/>
                    <a:pt x="309277" y="395668"/>
                    <a:pt x="199358" y="395668"/>
                  </a:cubicBezTo>
                  <a:close/>
                  <a:moveTo>
                    <a:pt x="199358" y="298609"/>
                  </a:moveTo>
                  <a:cubicBezTo>
                    <a:pt x="253937" y="298609"/>
                    <a:pt x="293370" y="256127"/>
                    <a:pt x="293370" y="197739"/>
                  </a:cubicBezTo>
                  <a:cubicBezTo>
                    <a:pt x="293370" y="139351"/>
                    <a:pt x="253937" y="96869"/>
                    <a:pt x="199358" y="96869"/>
                  </a:cubicBezTo>
                  <a:cubicBezTo>
                    <a:pt x="144780" y="96869"/>
                    <a:pt x="104584" y="139351"/>
                    <a:pt x="104584" y="197739"/>
                  </a:cubicBezTo>
                  <a:cubicBezTo>
                    <a:pt x="104680" y="256127"/>
                    <a:pt x="144780" y="298609"/>
                    <a:pt x="199358" y="298609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7D9A38B-9094-47C7-B25E-301CA7A10219}"/>
                </a:ext>
              </a:extLst>
            </p:cNvPr>
            <p:cNvSpPr/>
            <p:nvPr/>
          </p:nvSpPr>
          <p:spPr>
            <a:xfrm>
              <a:off x="11027960" y="2298876"/>
              <a:ext cx="647170" cy="891110"/>
            </a:xfrm>
            <a:custGeom>
              <a:avLst/>
              <a:gdLst>
                <a:gd name="connsiteX0" fmla="*/ 0 w 388143"/>
                <a:gd name="connsiteY0" fmla="*/ 8287 h 534447"/>
                <a:gd name="connsiteX1" fmla="*/ 103822 w 388143"/>
                <a:gd name="connsiteY1" fmla="*/ 8287 h 534447"/>
                <a:gd name="connsiteX2" fmla="*/ 103822 w 388143"/>
                <a:gd name="connsiteY2" fmla="*/ 35624 h 534447"/>
                <a:gd name="connsiteX3" fmla="*/ 200882 w 388143"/>
                <a:gd name="connsiteY3" fmla="*/ 0 h 534447"/>
                <a:gd name="connsiteX4" fmla="*/ 388144 w 388143"/>
                <a:gd name="connsiteY4" fmla="*/ 197834 h 534447"/>
                <a:gd name="connsiteX5" fmla="*/ 200882 w 388143"/>
                <a:gd name="connsiteY5" fmla="*/ 395668 h 534447"/>
                <a:gd name="connsiteX6" fmla="*/ 103822 w 388143"/>
                <a:gd name="connsiteY6" fmla="*/ 359283 h 534447"/>
                <a:gd name="connsiteX7" fmla="*/ 103822 w 388143"/>
                <a:gd name="connsiteY7" fmla="*/ 534448 h 534447"/>
                <a:gd name="connsiteX8" fmla="*/ 0 w 388143"/>
                <a:gd name="connsiteY8" fmla="*/ 534448 h 534447"/>
                <a:gd name="connsiteX9" fmla="*/ 0 w 388143"/>
                <a:gd name="connsiteY9" fmla="*/ 8287 h 534447"/>
                <a:gd name="connsiteX10" fmla="*/ 185738 w 388143"/>
                <a:gd name="connsiteY10" fmla="*/ 300895 h 534447"/>
                <a:gd name="connsiteX11" fmla="*/ 281273 w 388143"/>
                <a:gd name="connsiteY11" fmla="*/ 197834 h 534447"/>
                <a:gd name="connsiteX12" fmla="*/ 185738 w 388143"/>
                <a:gd name="connsiteY12" fmla="*/ 94678 h 534447"/>
                <a:gd name="connsiteX13" fmla="*/ 103822 w 388143"/>
                <a:gd name="connsiteY13" fmla="*/ 135636 h 534447"/>
                <a:gd name="connsiteX14" fmla="*/ 103822 w 388143"/>
                <a:gd name="connsiteY14" fmla="*/ 259175 h 534447"/>
                <a:gd name="connsiteX15" fmla="*/ 185738 w 388143"/>
                <a:gd name="connsiteY15" fmla="*/ 300895 h 534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8143" h="534447">
                  <a:moveTo>
                    <a:pt x="0" y="8287"/>
                  </a:moveTo>
                  <a:lnTo>
                    <a:pt x="103822" y="8287"/>
                  </a:lnTo>
                  <a:lnTo>
                    <a:pt x="103822" y="35624"/>
                  </a:lnTo>
                  <a:cubicBezTo>
                    <a:pt x="125825" y="14383"/>
                    <a:pt x="160687" y="0"/>
                    <a:pt x="200882" y="0"/>
                  </a:cubicBezTo>
                  <a:cubicBezTo>
                    <a:pt x="313087" y="0"/>
                    <a:pt x="388144" y="91726"/>
                    <a:pt x="388144" y="197834"/>
                  </a:cubicBezTo>
                  <a:cubicBezTo>
                    <a:pt x="388144" y="303943"/>
                    <a:pt x="313087" y="395668"/>
                    <a:pt x="200882" y="395668"/>
                  </a:cubicBezTo>
                  <a:cubicBezTo>
                    <a:pt x="160687" y="395668"/>
                    <a:pt x="125825" y="381286"/>
                    <a:pt x="103822" y="359283"/>
                  </a:cubicBezTo>
                  <a:lnTo>
                    <a:pt x="103822" y="534448"/>
                  </a:lnTo>
                  <a:lnTo>
                    <a:pt x="0" y="534448"/>
                  </a:lnTo>
                  <a:lnTo>
                    <a:pt x="0" y="8287"/>
                  </a:lnTo>
                  <a:close/>
                  <a:moveTo>
                    <a:pt x="185738" y="300895"/>
                  </a:moveTo>
                  <a:cubicBezTo>
                    <a:pt x="242602" y="300895"/>
                    <a:pt x="281273" y="253937"/>
                    <a:pt x="281273" y="197834"/>
                  </a:cubicBezTo>
                  <a:cubicBezTo>
                    <a:pt x="281273" y="141732"/>
                    <a:pt x="242602" y="94678"/>
                    <a:pt x="185738" y="94678"/>
                  </a:cubicBezTo>
                  <a:cubicBezTo>
                    <a:pt x="145542" y="94678"/>
                    <a:pt x="121253" y="112109"/>
                    <a:pt x="103822" y="135636"/>
                  </a:cubicBezTo>
                  <a:lnTo>
                    <a:pt x="103822" y="259175"/>
                  </a:lnTo>
                  <a:cubicBezTo>
                    <a:pt x="121253" y="283464"/>
                    <a:pt x="145542" y="300895"/>
                    <a:pt x="185738" y="300895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48C7BD1-AAB7-4221-944A-29AAE9A3398A}"/>
                </a:ext>
              </a:extLst>
            </p:cNvPr>
            <p:cNvSpPr/>
            <p:nvPr/>
          </p:nvSpPr>
          <p:spPr>
            <a:xfrm>
              <a:off x="10559137" y="2305071"/>
              <a:ext cx="393066" cy="639388"/>
            </a:xfrm>
            <a:custGeom>
              <a:avLst/>
              <a:gdLst>
                <a:gd name="connsiteX0" fmla="*/ 191738 w 235743"/>
                <a:gd name="connsiteY0" fmla="*/ 0 h 383476"/>
                <a:gd name="connsiteX1" fmla="*/ 103822 w 235743"/>
                <a:gd name="connsiteY1" fmla="*/ 50006 h 383476"/>
                <a:gd name="connsiteX2" fmla="*/ 103822 w 235743"/>
                <a:gd name="connsiteY2" fmla="*/ 4477 h 383476"/>
                <a:gd name="connsiteX3" fmla="*/ 0 w 235743"/>
                <a:gd name="connsiteY3" fmla="*/ 4477 h 383476"/>
                <a:gd name="connsiteX4" fmla="*/ 0 w 235743"/>
                <a:gd name="connsiteY4" fmla="*/ 383476 h 383476"/>
                <a:gd name="connsiteX5" fmla="*/ 103822 w 235743"/>
                <a:gd name="connsiteY5" fmla="*/ 383476 h 383476"/>
                <a:gd name="connsiteX6" fmla="*/ 103822 w 235743"/>
                <a:gd name="connsiteY6" fmla="*/ 148971 h 383476"/>
                <a:gd name="connsiteX7" fmla="*/ 235744 w 235743"/>
                <a:gd name="connsiteY7" fmla="*/ 106299 h 383476"/>
                <a:gd name="connsiteX8" fmla="*/ 235744 w 235743"/>
                <a:gd name="connsiteY8" fmla="*/ 6763 h 383476"/>
                <a:gd name="connsiteX9" fmla="*/ 191738 w 235743"/>
                <a:gd name="connsiteY9" fmla="*/ 0 h 383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743" h="383476">
                  <a:moveTo>
                    <a:pt x="191738" y="0"/>
                  </a:moveTo>
                  <a:cubicBezTo>
                    <a:pt x="152305" y="0"/>
                    <a:pt x="116681" y="22765"/>
                    <a:pt x="103822" y="50006"/>
                  </a:cubicBezTo>
                  <a:lnTo>
                    <a:pt x="103822" y="4477"/>
                  </a:lnTo>
                  <a:lnTo>
                    <a:pt x="0" y="4477"/>
                  </a:lnTo>
                  <a:lnTo>
                    <a:pt x="0" y="383476"/>
                  </a:lnTo>
                  <a:lnTo>
                    <a:pt x="103822" y="383476"/>
                  </a:lnTo>
                  <a:lnTo>
                    <a:pt x="103822" y="148971"/>
                  </a:lnTo>
                  <a:cubicBezTo>
                    <a:pt x="153162" y="77438"/>
                    <a:pt x="235744" y="106299"/>
                    <a:pt x="235744" y="106299"/>
                  </a:cubicBezTo>
                  <a:lnTo>
                    <a:pt x="235744" y="6763"/>
                  </a:lnTo>
                  <a:cubicBezTo>
                    <a:pt x="227362" y="3810"/>
                    <a:pt x="210693" y="0"/>
                    <a:pt x="191738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</p:grp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D90FD303-6C67-49ED-AEB4-55EDF1968A44}"/>
              </a:ext>
            </a:extLst>
          </p:cNvPr>
          <p:cNvSpPr>
            <a:spLocks noGrp="1" noSelect="1" noRot="1" noMove="1" noResize="1" noEditPoints="1" noAdjustHandles="1" noChangeArrowheads="1" noChangeShapeType="1" noTextEdit="1"/>
          </p:cNvSpPr>
          <p:nvPr>
            <p:custDataLst>
              <p:tags r:id="rId3"/>
            </p:custDataLst>
          </p:nvPr>
        </p:nvSpPr>
        <p:spPr>
          <a:xfrm>
            <a:off x="4601842" y="-2284"/>
            <a:ext cx="4546406" cy="4266000"/>
          </a:xfrm>
          <a:custGeom>
            <a:avLst/>
            <a:gdLst>
              <a:gd name="connsiteX0" fmla="*/ 215376 w 6061875"/>
              <a:gd name="connsiteY0" fmla="*/ 0 h 5688000"/>
              <a:gd name="connsiteX1" fmla="*/ 6061875 w 6061875"/>
              <a:gd name="connsiteY1" fmla="*/ 0 h 5688000"/>
              <a:gd name="connsiteX2" fmla="*/ 6061874 w 6061875"/>
              <a:gd name="connsiteY2" fmla="*/ 5181247 h 5688000"/>
              <a:gd name="connsiteX3" fmla="*/ 5884725 w 6061875"/>
              <a:gd name="connsiteY3" fmla="*/ 5275379 h 5688000"/>
              <a:gd name="connsiteX4" fmla="*/ 1529226 w 6061875"/>
              <a:gd name="connsiteY4" fmla="*/ 4690293 h 5688000"/>
              <a:gd name="connsiteX5" fmla="*/ 174767 w 6061875"/>
              <a:gd name="connsiteY5" fmla="*/ 122713 h 5688000"/>
              <a:gd name="connsiteX6" fmla="*/ 215376 w 6061875"/>
              <a:gd name="connsiteY6" fmla="*/ 0 h 56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1875" h="5688000">
                <a:moveTo>
                  <a:pt x="215376" y="0"/>
                </a:moveTo>
                <a:lnTo>
                  <a:pt x="6061875" y="0"/>
                </a:lnTo>
                <a:lnTo>
                  <a:pt x="6061874" y="5181247"/>
                </a:lnTo>
                <a:lnTo>
                  <a:pt x="5884725" y="5275379"/>
                </a:lnTo>
                <a:cubicBezTo>
                  <a:pt x="4506761" y="5963336"/>
                  <a:pt x="2811084" y="5806058"/>
                  <a:pt x="1529226" y="4690293"/>
                </a:cubicBezTo>
                <a:cubicBezTo>
                  <a:pt x="187007" y="3494984"/>
                  <a:pt x="-293739" y="1670204"/>
                  <a:pt x="174767" y="122713"/>
                </a:cubicBezTo>
                <a:lnTo>
                  <a:pt x="215376" y="0"/>
                </a:lnTo>
                <a:close/>
              </a:path>
            </a:pathLst>
          </a:custGeom>
          <a:solidFill>
            <a:srgbClr val="4CD5F7"/>
          </a:solidFill>
          <a:ln w="1667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13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3FA8078-4CF1-47AE-9DFE-4A696148D438}"/>
              </a:ext>
            </a:extLst>
          </p:cNvPr>
          <p:cNvSpPr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4"/>
            </p:custDataLst>
          </p:nvPr>
        </p:nvSpPr>
        <p:spPr>
          <a:xfrm>
            <a:off x="5896468" y="-2284"/>
            <a:ext cx="3251780" cy="3134702"/>
          </a:xfrm>
          <a:custGeom>
            <a:avLst/>
            <a:gdLst>
              <a:gd name="connsiteX0" fmla="*/ 151605 w 4335706"/>
              <a:gd name="connsiteY0" fmla="*/ 0 h 4179602"/>
              <a:gd name="connsiteX1" fmla="*/ 4335706 w 4335706"/>
              <a:gd name="connsiteY1" fmla="*/ 0 h 4179602"/>
              <a:gd name="connsiteX2" fmla="*/ 4335705 w 4335706"/>
              <a:gd name="connsiteY2" fmla="*/ 3855210 h 4179602"/>
              <a:gd name="connsiteX3" fmla="*/ 4200106 w 4335706"/>
              <a:gd name="connsiteY3" fmla="*/ 3924374 h 4179602"/>
              <a:gd name="connsiteX4" fmla="*/ 1126173 w 4335706"/>
              <a:gd name="connsiteY4" fmla="*/ 3459612 h 4179602"/>
              <a:gd name="connsiteX5" fmla="*/ 128682 w 4335706"/>
              <a:gd name="connsiteY5" fmla="*/ 64253 h 4179602"/>
              <a:gd name="connsiteX6" fmla="*/ 151605 w 4335706"/>
              <a:gd name="connsiteY6" fmla="*/ 0 h 4179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35706" h="4179602">
                <a:moveTo>
                  <a:pt x="151605" y="0"/>
                </a:moveTo>
                <a:lnTo>
                  <a:pt x="4335706" y="0"/>
                </a:lnTo>
                <a:lnTo>
                  <a:pt x="4335705" y="3855210"/>
                </a:lnTo>
                <a:lnTo>
                  <a:pt x="4200106" y="3924374"/>
                </a:lnTo>
                <a:cubicBezTo>
                  <a:pt x="3210930" y="4368115"/>
                  <a:pt x="2029162" y="4245598"/>
                  <a:pt x="1126173" y="3459612"/>
                </a:cubicBezTo>
                <a:cubicBezTo>
                  <a:pt x="137716" y="2579399"/>
                  <a:pt x="-216297" y="1214435"/>
                  <a:pt x="128682" y="64253"/>
                </a:cubicBezTo>
                <a:lnTo>
                  <a:pt x="151605" y="0"/>
                </a:lnTo>
                <a:close/>
              </a:path>
            </a:pathLst>
          </a:custGeom>
          <a:solidFill>
            <a:srgbClr val="2998E3"/>
          </a:solidFill>
          <a:ln w="1667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13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24C9649-BFB5-46C6-8AAF-DAF6F624F1E1}"/>
              </a:ext>
            </a:extLst>
          </p:cNvPr>
          <p:cNvSpPr>
            <a:spLocks noGrp="1" noSelect="1" noRot="1" noMove="1" noResize="1" noEditPoints="1" noAdjustHandles="1" noChangeArrowheads="1" noChangeShapeType="1" noTextEdit="1"/>
          </p:cNvSpPr>
          <p:nvPr>
            <p:custDataLst>
              <p:tags r:id="rId5"/>
            </p:custDataLst>
          </p:nvPr>
        </p:nvSpPr>
        <p:spPr>
          <a:xfrm>
            <a:off x="6719995" y="-2284"/>
            <a:ext cx="2428253" cy="2432737"/>
          </a:xfrm>
          <a:custGeom>
            <a:avLst/>
            <a:gdLst>
              <a:gd name="connsiteX0" fmla="*/ 143901 w 3237670"/>
              <a:gd name="connsiteY0" fmla="*/ 0 h 3243649"/>
              <a:gd name="connsiteX1" fmla="*/ 3237670 w 3237670"/>
              <a:gd name="connsiteY1" fmla="*/ 0 h 3243649"/>
              <a:gd name="connsiteX2" fmla="*/ 3237670 w 3237670"/>
              <a:gd name="connsiteY2" fmla="*/ 3033708 h 3243649"/>
              <a:gd name="connsiteX3" fmla="*/ 3184618 w 3237670"/>
              <a:gd name="connsiteY3" fmla="*/ 3060261 h 3243649"/>
              <a:gd name="connsiteX4" fmla="*/ 853875 w 3237670"/>
              <a:gd name="connsiteY4" fmla="*/ 2685264 h 3243649"/>
              <a:gd name="connsiteX5" fmla="*/ 97586 w 3237670"/>
              <a:gd name="connsiteY5" fmla="*/ 128996 h 3243649"/>
              <a:gd name="connsiteX6" fmla="*/ 143901 w 3237670"/>
              <a:gd name="connsiteY6" fmla="*/ 0 h 3243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37670" h="3243649">
                <a:moveTo>
                  <a:pt x="143901" y="0"/>
                </a:moveTo>
                <a:lnTo>
                  <a:pt x="3237670" y="0"/>
                </a:lnTo>
                <a:lnTo>
                  <a:pt x="3237670" y="3033708"/>
                </a:lnTo>
                <a:lnTo>
                  <a:pt x="3184618" y="3060261"/>
                </a:lnTo>
                <a:cubicBezTo>
                  <a:pt x="2434622" y="3389083"/>
                  <a:pt x="1538573" y="3282554"/>
                  <a:pt x="853875" y="2685264"/>
                </a:cubicBezTo>
                <a:cubicBezTo>
                  <a:pt x="104429" y="2016281"/>
                  <a:pt x="-164021" y="995069"/>
                  <a:pt x="97586" y="128996"/>
                </a:cubicBezTo>
                <a:lnTo>
                  <a:pt x="143901" y="0"/>
                </a:lnTo>
                <a:close/>
              </a:path>
            </a:pathLst>
          </a:custGeom>
          <a:solidFill>
            <a:srgbClr val="3A5CE9"/>
          </a:solidFill>
          <a:ln w="1667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13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B8200537-0A04-459C-B285-9E253324DAEB}"/>
              </a:ext>
            </a:extLst>
          </p:cNvPr>
          <p:cNvSpPr>
            <a:spLocks noGrp="1" noSelect="1" noRot="1" noMove="1" noResize="1" noEditPoints="1" noAdjustHandles="1" noChangeArrowheads="1" noChangeShapeType="1" noTextEdit="1"/>
          </p:cNvSpPr>
          <p:nvPr>
            <p:custDataLst>
              <p:tags r:id="rId6"/>
            </p:custDataLst>
          </p:nvPr>
        </p:nvSpPr>
        <p:spPr>
          <a:xfrm>
            <a:off x="4412764" y="-2283"/>
            <a:ext cx="4735484" cy="4224745"/>
          </a:xfrm>
          <a:custGeom>
            <a:avLst/>
            <a:gdLst>
              <a:gd name="connsiteX0" fmla="*/ 190826 w 6313979"/>
              <a:gd name="connsiteY0" fmla="*/ 0 h 5632993"/>
              <a:gd name="connsiteX1" fmla="*/ 230343 w 6313979"/>
              <a:gd name="connsiteY1" fmla="*/ 0 h 5632993"/>
              <a:gd name="connsiteX2" fmla="*/ 209602 w 6313979"/>
              <a:gd name="connsiteY2" fmla="*/ 62014 h 5632993"/>
              <a:gd name="connsiteX3" fmla="*/ 1563593 w 6313979"/>
              <a:gd name="connsiteY3" fmla="*/ 4598694 h 5632993"/>
              <a:gd name="connsiteX4" fmla="*/ 4547862 w 6313979"/>
              <a:gd name="connsiteY4" fmla="*/ 5570258 h 5632993"/>
              <a:gd name="connsiteX5" fmla="*/ 6252805 w 6313979"/>
              <a:gd name="connsiteY5" fmla="*/ 4976830 h 5632993"/>
              <a:gd name="connsiteX6" fmla="*/ 6313979 w 6313979"/>
              <a:gd name="connsiteY6" fmla="*/ 4935481 h 5632993"/>
              <a:gd name="connsiteX7" fmla="*/ 6313979 w 6313979"/>
              <a:gd name="connsiteY7" fmla="*/ 4984900 h 5632993"/>
              <a:gd name="connsiteX8" fmla="*/ 6257567 w 6313979"/>
              <a:gd name="connsiteY8" fmla="*/ 5022524 h 5632993"/>
              <a:gd name="connsiteX9" fmla="*/ 6076869 w 6313979"/>
              <a:gd name="connsiteY9" fmla="*/ 5129942 h 5632993"/>
              <a:gd name="connsiteX10" fmla="*/ 4552033 w 6313979"/>
              <a:gd name="connsiteY10" fmla="*/ 5612804 h 5632993"/>
              <a:gd name="connsiteX11" fmla="*/ 4155766 w 6313979"/>
              <a:gd name="connsiteY11" fmla="*/ 5632993 h 5632993"/>
              <a:gd name="connsiteX12" fmla="*/ 1535395 w 6313979"/>
              <a:gd name="connsiteY12" fmla="*/ 4630895 h 5632993"/>
              <a:gd name="connsiteX13" fmla="*/ 19735 w 6313979"/>
              <a:gd name="connsiteY13" fmla="*/ 1658473 h 5632993"/>
              <a:gd name="connsiteX14" fmla="*/ 175739 w 6313979"/>
              <a:gd name="connsiteY14" fmla="*/ 45540 h 5632993"/>
              <a:gd name="connsiteX15" fmla="*/ 190826 w 6313979"/>
              <a:gd name="connsiteY15" fmla="*/ 0 h 5632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313979" h="5632993">
                <a:moveTo>
                  <a:pt x="190826" y="0"/>
                </a:moveTo>
                <a:lnTo>
                  <a:pt x="230343" y="0"/>
                </a:lnTo>
                <a:lnTo>
                  <a:pt x="209602" y="62014"/>
                </a:lnTo>
                <a:cubicBezTo>
                  <a:pt x="-260843" y="1598595"/>
                  <a:pt x="217869" y="3400382"/>
                  <a:pt x="1563593" y="4598694"/>
                </a:cubicBezTo>
                <a:cubicBezTo>
                  <a:pt x="2409186" y="5334667"/>
                  <a:pt x="3469180" y="5679878"/>
                  <a:pt x="4547862" y="5570258"/>
                </a:cubicBezTo>
                <a:cubicBezTo>
                  <a:pt x="5161940" y="5507940"/>
                  <a:pt x="5740965" y="5304033"/>
                  <a:pt x="6252805" y="4976830"/>
                </a:cubicBezTo>
                <a:lnTo>
                  <a:pt x="6313979" y="4935481"/>
                </a:lnTo>
                <a:lnTo>
                  <a:pt x="6313979" y="4984900"/>
                </a:lnTo>
                <a:lnTo>
                  <a:pt x="6257567" y="5022524"/>
                </a:lnTo>
                <a:cubicBezTo>
                  <a:pt x="6198343" y="5059842"/>
                  <a:pt x="6138103" y="5095655"/>
                  <a:pt x="6076869" y="5129942"/>
                </a:cubicBezTo>
                <a:cubicBezTo>
                  <a:pt x="5602016" y="5395900"/>
                  <a:pt x="5088954" y="5558245"/>
                  <a:pt x="4552033" y="5612804"/>
                </a:cubicBezTo>
                <a:cubicBezTo>
                  <a:pt x="4419555" y="5626319"/>
                  <a:pt x="4287243" y="5632993"/>
                  <a:pt x="4155766" y="5632993"/>
                </a:cubicBezTo>
                <a:cubicBezTo>
                  <a:pt x="3204390" y="5632993"/>
                  <a:pt x="2286385" y="5284445"/>
                  <a:pt x="1535395" y="4630895"/>
                </a:cubicBezTo>
                <a:cubicBezTo>
                  <a:pt x="666277" y="3856881"/>
                  <a:pt x="128021" y="2801392"/>
                  <a:pt x="19735" y="1658473"/>
                </a:cubicBezTo>
                <a:cubicBezTo>
                  <a:pt x="-32822" y="1103699"/>
                  <a:pt x="19735" y="561105"/>
                  <a:pt x="175739" y="45540"/>
                </a:cubicBezTo>
                <a:lnTo>
                  <a:pt x="190826" y="0"/>
                </a:lnTo>
                <a:close/>
              </a:path>
            </a:pathLst>
          </a:custGeom>
          <a:solidFill>
            <a:srgbClr val="F7758C"/>
          </a:solidFill>
          <a:ln w="1667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13"/>
          </a:p>
        </p:txBody>
      </p:sp>
      <p:sp>
        <p:nvSpPr>
          <p:cNvPr id="18" name="Rectangle 17"/>
          <p:cNvSpPr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7"/>
            </p:custDataLst>
          </p:nvPr>
        </p:nvSpPr>
        <p:spPr>
          <a:xfrm>
            <a:off x="7574416" y="4600403"/>
            <a:ext cx="1169534" cy="255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/>
          </a:p>
        </p:txBody>
      </p:sp>
      <p:sp>
        <p:nvSpPr>
          <p:cNvPr id="20" name="Rectangle 19"/>
          <p:cNvSpPr>
            <a:spLocks noChangeArrowheads="1"/>
          </p:cNvSpPr>
          <p:nvPr userDrawn="1"/>
        </p:nvSpPr>
        <p:spPr bwMode="auto">
          <a:xfrm>
            <a:off x="5722035" y="4763322"/>
            <a:ext cx="2734865" cy="297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lnSpc>
                <a:spcPts val="375"/>
              </a:lnSpc>
            </a:pPr>
            <a:r>
              <a:rPr lang="en-US" sz="45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For Internal Use Only.</a:t>
            </a:r>
            <a:r>
              <a:rPr lang="en-US" sz="45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
							</a:t>
            </a:r>
            <a:r>
              <a:rPr lang="en-US" sz="45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Not For Distribution.</a:t>
            </a:r>
          </a:p>
        </p:txBody>
      </p:sp>
      <p:sp>
        <p:nvSpPr>
          <p:cNvPr id="23" name="Rectangle 22"/>
          <p:cNvSpPr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8"/>
            </p:custDataLst>
          </p:nvPr>
        </p:nvSpPr>
        <p:spPr>
          <a:xfrm>
            <a:off x="7256010" y="4672013"/>
            <a:ext cx="1200890" cy="361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549337" y="4663440"/>
            <a:ext cx="2194613" cy="9662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endParaRPr lang="en-US" sz="488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  <a:p>
            <a:pPr algn="r"/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7634657" y="4573905"/>
            <a:ext cx="1108311" cy="7831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For Internal Use Only.</a:t>
            </a:r>
            <a:r>
              <a:rPr lang="en-US" sz="488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</a:t>
            </a:r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Not For Distribution.</a:t>
            </a:r>
          </a:p>
        </p:txBody>
      </p:sp>
    </p:spTree>
    <p:extLst>
      <p:ext uri="{BB962C8B-B14F-4D97-AF65-F5344CB8AC3E}">
        <p14:creationId xmlns:p14="http://schemas.microsoft.com/office/powerpoint/2010/main" val="3635475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040">
          <p15:clr>
            <a:srgbClr val="FBAE40"/>
          </p15:clr>
        </p15:guide>
        <p15:guide id="2" pos="556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/LAYOUT 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1425" y="2256282"/>
            <a:ext cx="3890644" cy="1164082"/>
          </a:xfrm>
        </p:spPr>
        <p:txBody>
          <a:bodyPr anchor="t" anchorCtr="0"/>
          <a:lstStyle>
            <a:lvl1pPr algn="l">
              <a:lnSpc>
                <a:spcPts val="3000"/>
              </a:lnSpc>
              <a:defRPr sz="3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 should not exceed three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0050" y="3473753"/>
            <a:ext cx="4012747" cy="634445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spc="0" baseline="0">
                <a:solidFill>
                  <a:schemeClr val="bg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Subhead or date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F922664-A69F-4A34-8FAE-664BF2A48F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0050" y="1305664"/>
            <a:ext cx="2851309" cy="821898"/>
          </a:xfrm>
        </p:spPr>
        <p:txBody>
          <a:bodyPr anchor="b"/>
          <a:lstStyle>
            <a:lvl1pPr marL="0" indent="0">
              <a:buNone/>
              <a:defRPr sz="750" b="1" spc="113" baseline="0">
                <a:solidFill>
                  <a:schemeClr val="bg1"/>
                </a:solidFill>
              </a:defRPr>
            </a:lvl1pPr>
            <a:lvl2pPr marL="15087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8D6F7DC-0988-416E-B3EA-5FA44E1C9853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 userDrawn="1">
            <p:custDataLst>
              <p:tags r:id="rId1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556520" y="1"/>
            <a:ext cx="4584885" cy="4288671"/>
          </a:xfrm>
          <a:prstGeom prst="rect">
            <a:avLst/>
          </a:prstGeom>
        </p:spPr>
      </p:pic>
      <p:grpSp>
        <p:nvGrpSpPr>
          <p:cNvPr id="4" name="Graphic 32">
            <a:extLst>
              <a:ext uri="{FF2B5EF4-FFF2-40B4-BE49-F238E27FC236}">
                <a16:creationId xmlns:a16="http://schemas.microsoft.com/office/drawing/2014/main" id="{72A9E2C6-1183-497C-BF0B-720AA6F84945}"/>
              </a:ext>
            </a:extLst>
          </p:cNvPr>
          <p:cNvGrpSpPr>
            <a:grpSpLocks noGrp="1" noSelect="1" noRot="1" noMove="1" noResize="1"/>
          </p:cNvGrpSpPr>
          <p:nvPr>
            <p:custDataLst>
              <p:tags r:id="rId2"/>
            </p:custDataLst>
          </p:nvPr>
        </p:nvGrpSpPr>
        <p:grpSpPr>
          <a:xfrm>
            <a:off x="400045" y="4501290"/>
            <a:ext cx="1282639" cy="346190"/>
            <a:chOff x="533393" y="6001719"/>
            <a:chExt cx="1710185" cy="461587"/>
          </a:xfrm>
          <a:solidFill>
            <a:srgbClr val="FFFFFF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9AD38AF-53EF-4AAF-BBED-9F260FF26836}"/>
                </a:ext>
              </a:extLst>
            </p:cNvPr>
            <p:cNvSpPr/>
            <p:nvPr/>
          </p:nvSpPr>
          <p:spPr>
            <a:xfrm>
              <a:off x="533393" y="6001719"/>
              <a:ext cx="457698" cy="461587"/>
            </a:xfrm>
            <a:custGeom>
              <a:avLst/>
              <a:gdLst>
                <a:gd name="connsiteX0" fmla="*/ 229601 w 457698"/>
                <a:gd name="connsiteY0" fmla="*/ 461588 h 461587"/>
                <a:gd name="connsiteX1" fmla="*/ 84741 w 457698"/>
                <a:gd name="connsiteY1" fmla="*/ 406218 h 461587"/>
                <a:gd name="connsiteX2" fmla="*/ 1097 w 457698"/>
                <a:gd name="connsiteY2" fmla="*/ 242160 h 461587"/>
                <a:gd name="connsiteX3" fmla="*/ 53500 w 457698"/>
                <a:gd name="connsiteY3" fmla="*/ 74087 h 461587"/>
                <a:gd name="connsiteX4" fmla="*/ 376294 w 457698"/>
                <a:gd name="connsiteY4" fmla="*/ 54191 h 461587"/>
                <a:gd name="connsiteX5" fmla="*/ 405789 w 457698"/>
                <a:gd name="connsiteY5" fmla="*/ 372752 h 461587"/>
                <a:gd name="connsiteX6" fmla="*/ 251504 w 457698"/>
                <a:gd name="connsiteY6" fmla="*/ 460497 h 461587"/>
                <a:gd name="connsiteX7" fmla="*/ 229601 w 457698"/>
                <a:gd name="connsiteY7" fmla="*/ 461588 h 461587"/>
                <a:gd name="connsiteX8" fmla="*/ 224234 w 457698"/>
                <a:gd name="connsiteY8" fmla="*/ 8638 h 461587"/>
                <a:gd name="connsiteX9" fmla="*/ 60045 w 457698"/>
                <a:gd name="connsiteY9" fmla="*/ 79847 h 461587"/>
                <a:gd name="connsiteX10" fmla="*/ 90544 w 457698"/>
                <a:gd name="connsiteY10" fmla="*/ 399630 h 461587"/>
                <a:gd name="connsiteX11" fmla="*/ 250675 w 457698"/>
                <a:gd name="connsiteY11" fmla="*/ 451771 h 461587"/>
                <a:gd name="connsiteX12" fmla="*/ 398939 w 457698"/>
                <a:gd name="connsiteY12" fmla="*/ 367342 h 461587"/>
                <a:gd name="connsiteX13" fmla="*/ 370840 w 457698"/>
                <a:gd name="connsiteY13" fmla="*/ 60910 h 461587"/>
                <a:gd name="connsiteX14" fmla="*/ 370796 w 457698"/>
                <a:gd name="connsiteY14" fmla="*/ 60867 h 461587"/>
                <a:gd name="connsiteX15" fmla="*/ 224234 w 457698"/>
                <a:gd name="connsiteY15" fmla="*/ 8638 h 46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7698" h="461587">
                  <a:moveTo>
                    <a:pt x="229601" y="461588"/>
                  </a:moveTo>
                  <a:cubicBezTo>
                    <a:pt x="176980" y="461588"/>
                    <a:pt x="126235" y="442302"/>
                    <a:pt x="84741" y="406218"/>
                  </a:cubicBezTo>
                  <a:cubicBezTo>
                    <a:pt x="36745" y="363502"/>
                    <a:pt x="7075" y="305252"/>
                    <a:pt x="1097" y="242160"/>
                  </a:cubicBezTo>
                  <a:cubicBezTo>
                    <a:pt x="-4881" y="178936"/>
                    <a:pt x="13707" y="119247"/>
                    <a:pt x="53500" y="74087"/>
                  </a:cubicBezTo>
                  <a:cubicBezTo>
                    <a:pt x="135136" y="-16319"/>
                    <a:pt x="279953" y="-25220"/>
                    <a:pt x="376294" y="54191"/>
                  </a:cubicBezTo>
                  <a:cubicBezTo>
                    <a:pt x="472154" y="131551"/>
                    <a:pt x="485113" y="271437"/>
                    <a:pt x="405789" y="372752"/>
                  </a:cubicBezTo>
                  <a:cubicBezTo>
                    <a:pt x="367305" y="423148"/>
                    <a:pt x="312503" y="454301"/>
                    <a:pt x="251504" y="460497"/>
                  </a:cubicBezTo>
                  <a:cubicBezTo>
                    <a:pt x="244218" y="461195"/>
                    <a:pt x="236888" y="461588"/>
                    <a:pt x="229601" y="461588"/>
                  </a:cubicBezTo>
                  <a:close/>
                  <a:moveTo>
                    <a:pt x="224234" y="8638"/>
                  </a:moveTo>
                  <a:cubicBezTo>
                    <a:pt x="163018" y="8638"/>
                    <a:pt x="102586" y="32724"/>
                    <a:pt x="60045" y="79847"/>
                  </a:cubicBezTo>
                  <a:cubicBezTo>
                    <a:pt x="-19585" y="170253"/>
                    <a:pt x="-5928" y="313761"/>
                    <a:pt x="90544" y="399630"/>
                  </a:cubicBezTo>
                  <a:cubicBezTo>
                    <a:pt x="135922" y="439117"/>
                    <a:pt x="192775" y="457617"/>
                    <a:pt x="250675" y="451771"/>
                  </a:cubicBezTo>
                  <a:cubicBezTo>
                    <a:pt x="309274" y="445837"/>
                    <a:pt x="361938" y="415861"/>
                    <a:pt x="398939" y="367342"/>
                  </a:cubicBezTo>
                  <a:cubicBezTo>
                    <a:pt x="475340" y="269823"/>
                    <a:pt x="462948" y="135216"/>
                    <a:pt x="370840" y="60910"/>
                  </a:cubicBezTo>
                  <a:lnTo>
                    <a:pt x="370796" y="60867"/>
                  </a:lnTo>
                  <a:cubicBezTo>
                    <a:pt x="328298" y="25873"/>
                    <a:pt x="275982" y="8638"/>
                    <a:pt x="224234" y="8638"/>
                  </a:cubicBezTo>
                  <a:close/>
                </a:path>
              </a:pathLst>
            </a:custGeom>
            <a:solidFill>
              <a:schemeClr val="bg1"/>
            </a:solidFill>
            <a:ln w="4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grpSp>
          <p:nvGrpSpPr>
            <p:cNvPr id="6" name="Graphic 32">
              <a:extLst>
                <a:ext uri="{FF2B5EF4-FFF2-40B4-BE49-F238E27FC236}">
                  <a16:creationId xmlns:a16="http://schemas.microsoft.com/office/drawing/2014/main" id="{72A9E2C6-1183-497C-BF0B-720AA6F84945}"/>
                </a:ext>
              </a:extLst>
            </p:cNvPr>
            <p:cNvGrpSpPr/>
            <p:nvPr/>
          </p:nvGrpSpPr>
          <p:grpSpPr>
            <a:xfrm>
              <a:off x="1081163" y="6072359"/>
              <a:ext cx="1162415" cy="320917"/>
              <a:chOff x="1081163" y="6072359"/>
              <a:chExt cx="1162415" cy="320917"/>
            </a:xfrm>
            <a:solidFill>
              <a:srgbClr val="FFFFFF"/>
            </a:solidFill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E7775700-AC98-4273-9E9D-394D57CDF78F}"/>
                  </a:ext>
                </a:extLst>
              </p:cNvPr>
              <p:cNvSpPr/>
              <p:nvPr/>
            </p:nvSpPr>
            <p:spPr>
              <a:xfrm>
                <a:off x="1081163" y="6072359"/>
                <a:ext cx="47559" cy="253505"/>
              </a:xfrm>
              <a:custGeom>
                <a:avLst/>
                <a:gdLst>
                  <a:gd name="connsiteX0" fmla="*/ 0 w 47559"/>
                  <a:gd name="connsiteY0" fmla="*/ 0 h 253505"/>
                  <a:gd name="connsiteX1" fmla="*/ 47560 w 47559"/>
                  <a:gd name="connsiteY1" fmla="*/ 0 h 253505"/>
                  <a:gd name="connsiteX2" fmla="*/ 47560 w 47559"/>
                  <a:gd name="connsiteY2" fmla="*/ 253505 h 253505"/>
                  <a:gd name="connsiteX3" fmla="*/ 0 w 47559"/>
                  <a:gd name="connsiteY3" fmla="*/ 253505 h 253505"/>
                  <a:gd name="connsiteX4" fmla="*/ 0 w 47559"/>
                  <a:gd name="connsiteY4" fmla="*/ 0 h 253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559" h="253505">
                    <a:moveTo>
                      <a:pt x="0" y="0"/>
                    </a:moveTo>
                    <a:lnTo>
                      <a:pt x="47560" y="0"/>
                    </a:lnTo>
                    <a:lnTo>
                      <a:pt x="47560" y="253505"/>
                    </a:lnTo>
                    <a:lnTo>
                      <a:pt x="0" y="2535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4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05B8A3AE-C307-4629-8D54-EBA496A74603}"/>
                  </a:ext>
                </a:extLst>
              </p:cNvPr>
              <p:cNvSpPr/>
              <p:nvPr/>
            </p:nvSpPr>
            <p:spPr>
              <a:xfrm>
                <a:off x="1149535" y="6148454"/>
                <a:ext cx="177802" cy="181249"/>
              </a:xfrm>
              <a:custGeom>
                <a:avLst/>
                <a:gdLst>
                  <a:gd name="connsiteX0" fmla="*/ 85782 w 177802"/>
                  <a:gd name="connsiteY0" fmla="*/ 181250 h 181249"/>
                  <a:gd name="connsiteX1" fmla="*/ 0 w 177802"/>
                  <a:gd name="connsiteY1" fmla="*/ 90625 h 181249"/>
                  <a:gd name="connsiteX2" fmla="*/ 85782 w 177802"/>
                  <a:gd name="connsiteY2" fmla="*/ 0 h 181249"/>
                  <a:gd name="connsiteX3" fmla="*/ 130243 w 177802"/>
                  <a:gd name="connsiteY3" fmla="*/ 16319 h 181249"/>
                  <a:gd name="connsiteX4" fmla="*/ 130243 w 177802"/>
                  <a:gd name="connsiteY4" fmla="*/ 3796 h 181249"/>
                  <a:gd name="connsiteX5" fmla="*/ 177803 w 177802"/>
                  <a:gd name="connsiteY5" fmla="*/ 3796 h 181249"/>
                  <a:gd name="connsiteX6" fmla="*/ 177803 w 177802"/>
                  <a:gd name="connsiteY6" fmla="*/ 177410 h 181249"/>
                  <a:gd name="connsiteX7" fmla="*/ 130243 w 177802"/>
                  <a:gd name="connsiteY7" fmla="*/ 177410 h 181249"/>
                  <a:gd name="connsiteX8" fmla="*/ 130243 w 177802"/>
                  <a:gd name="connsiteY8" fmla="*/ 164582 h 181249"/>
                  <a:gd name="connsiteX9" fmla="*/ 85782 w 177802"/>
                  <a:gd name="connsiteY9" fmla="*/ 181250 h 181249"/>
                  <a:gd name="connsiteX10" fmla="*/ 92719 w 177802"/>
                  <a:gd name="connsiteY10" fmla="*/ 137835 h 181249"/>
                  <a:gd name="connsiteX11" fmla="*/ 130243 w 177802"/>
                  <a:gd name="connsiteY11" fmla="*/ 118724 h 181249"/>
                  <a:gd name="connsiteX12" fmla="*/ 130243 w 177802"/>
                  <a:gd name="connsiteY12" fmla="*/ 62133 h 181249"/>
                  <a:gd name="connsiteX13" fmla="*/ 92719 w 177802"/>
                  <a:gd name="connsiteY13" fmla="*/ 43371 h 181249"/>
                  <a:gd name="connsiteX14" fmla="*/ 49305 w 177802"/>
                  <a:gd name="connsiteY14" fmla="*/ 90581 h 181249"/>
                  <a:gd name="connsiteX15" fmla="*/ 92719 w 177802"/>
                  <a:gd name="connsiteY15" fmla="*/ 137835 h 181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7802" h="181249">
                    <a:moveTo>
                      <a:pt x="85782" y="181250"/>
                    </a:moveTo>
                    <a:cubicBezTo>
                      <a:pt x="34382" y="181250"/>
                      <a:pt x="0" y="139231"/>
                      <a:pt x="0" y="90625"/>
                    </a:cubicBezTo>
                    <a:cubicBezTo>
                      <a:pt x="0" y="42018"/>
                      <a:pt x="34382" y="0"/>
                      <a:pt x="85782" y="0"/>
                    </a:cubicBezTo>
                    <a:cubicBezTo>
                      <a:pt x="104544" y="0"/>
                      <a:pt x="120164" y="6589"/>
                      <a:pt x="130243" y="16319"/>
                    </a:cubicBezTo>
                    <a:lnTo>
                      <a:pt x="130243" y="3796"/>
                    </a:lnTo>
                    <a:lnTo>
                      <a:pt x="177803" y="3796"/>
                    </a:lnTo>
                    <a:lnTo>
                      <a:pt x="177803" y="177410"/>
                    </a:lnTo>
                    <a:lnTo>
                      <a:pt x="130243" y="177410"/>
                    </a:lnTo>
                    <a:lnTo>
                      <a:pt x="130243" y="164582"/>
                    </a:lnTo>
                    <a:cubicBezTo>
                      <a:pt x="120164" y="174661"/>
                      <a:pt x="104544" y="181250"/>
                      <a:pt x="85782" y="181250"/>
                    </a:cubicBezTo>
                    <a:close/>
                    <a:moveTo>
                      <a:pt x="92719" y="137835"/>
                    </a:moveTo>
                    <a:cubicBezTo>
                      <a:pt x="111132" y="137835"/>
                      <a:pt x="122215" y="129850"/>
                      <a:pt x="130243" y="118724"/>
                    </a:cubicBezTo>
                    <a:lnTo>
                      <a:pt x="130243" y="62133"/>
                    </a:lnTo>
                    <a:cubicBezTo>
                      <a:pt x="122258" y="51356"/>
                      <a:pt x="111132" y="43371"/>
                      <a:pt x="92719" y="43371"/>
                    </a:cubicBezTo>
                    <a:cubicBezTo>
                      <a:pt x="67020" y="43371"/>
                      <a:pt x="49305" y="64882"/>
                      <a:pt x="49305" y="90581"/>
                    </a:cubicBezTo>
                    <a:cubicBezTo>
                      <a:pt x="49305" y="116281"/>
                      <a:pt x="67020" y="137835"/>
                      <a:pt x="92719" y="137835"/>
                    </a:cubicBezTo>
                    <a:close/>
                  </a:path>
                </a:pathLst>
              </a:custGeom>
              <a:solidFill>
                <a:schemeClr val="bg1"/>
              </a:solidFill>
              <a:ln w="4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98150066-E019-4065-9811-57B9C86F32CF}"/>
                  </a:ext>
                </a:extLst>
              </p:cNvPr>
              <p:cNvSpPr/>
              <p:nvPr/>
            </p:nvSpPr>
            <p:spPr>
              <a:xfrm>
                <a:off x="1356223" y="6072359"/>
                <a:ext cx="177802" cy="257344"/>
              </a:xfrm>
              <a:custGeom>
                <a:avLst/>
                <a:gdLst>
                  <a:gd name="connsiteX0" fmla="*/ 92021 w 177802"/>
                  <a:gd name="connsiteY0" fmla="*/ 257345 h 257344"/>
                  <a:gd name="connsiteX1" fmla="*/ 47559 w 177802"/>
                  <a:gd name="connsiteY1" fmla="*/ 240677 h 257344"/>
                  <a:gd name="connsiteX2" fmla="*/ 47559 w 177802"/>
                  <a:gd name="connsiteY2" fmla="*/ 253505 h 257344"/>
                  <a:gd name="connsiteX3" fmla="*/ 0 w 177802"/>
                  <a:gd name="connsiteY3" fmla="*/ 253505 h 257344"/>
                  <a:gd name="connsiteX4" fmla="*/ 0 w 177802"/>
                  <a:gd name="connsiteY4" fmla="*/ 0 h 257344"/>
                  <a:gd name="connsiteX5" fmla="*/ 47559 w 177802"/>
                  <a:gd name="connsiteY5" fmla="*/ 0 h 257344"/>
                  <a:gd name="connsiteX6" fmla="*/ 47559 w 177802"/>
                  <a:gd name="connsiteY6" fmla="*/ 92370 h 257344"/>
                  <a:gd name="connsiteX7" fmla="*/ 92021 w 177802"/>
                  <a:gd name="connsiteY7" fmla="*/ 76052 h 257344"/>
                  <a:gd name="connsiteX8" fmla="*/ 177803 w 177802"/>
                  <a:gd name="connsiteY8" fmla="*/ 166676 h 257344"/>
                  <a:gd name="connsiteX9" fmla="*/ 92021 w 177802"/>
                  <a:gd name="connsiteY9" fmla="*/ 257345 h 257344"/>
                  <a:gd name="connsiteX10" fmla="*/ 85084 w 177802"/>
                  <a:gd name="connsiteY10" fmla="*/ 213930 h 257344"/>
                  <a:gd name="connsiteX11" fmla="*/ 128847 w 177802"/>
                  <a:gd name="connsiteY11" fmla="*/ 166720 h 257344"/>
                  <a:gd name="connsiteX12" fmla="*/ 85084 w 177802"/>
                  <a:gd name="connsiteY12" fmla="*/ 119510 h 257344"/>
                  <a:gd name="connsiteX13" fmla="*/ 47559 w 177802"/>
                  <a:gd name="connsiteY13" fmla="*/ 138272 h 257344"/>
                  <a:gd name="connsiteX14" fmla="*/ 47559 w 177802"/>
                  <a:gd name="connsiteY14" fmla="*/ 194863 h 257344"/>
                  <a:gd name="connsiteX15" fmla="*/ 85084 w 177802"/>
                  <a:gd name="connsiteY15" fmla="*/ 213930 h 25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7802" h="257344">
                    <a:moveTo>
                      <a:pt x="92021" y="257345"/>
                    </a:moveTo>
                    <a:cubicBezTo>
                      <a:pt x="73608" y="257345"/>
                      <a:pt x="57639" y="250756"/>
                      <a:pt x="47559" y="240677"/>
                    </a:cubicBezTo>
                    <a:lnTo>
                      <a:pt x="47559" y="253505"/>
                    </a:lnTo>
                    <a:lnTo>
                      <a:pt x="0" y="253505"/>
                    </a:lnTo>
                    <a:lnTo>
                      <a:pt x="0" y="0"/>
                    </a:lnTo>
                    <a:lnTo>
                      <a:pt x="47559" y="0"/>
                    </a:lnTo>
                    <a:lnTo>
                      <a:pt x="47559" y="92370"/>
                    </a:lnTo>
                    <a:cubicBezTo>
                      <a:pt x="57639" y="82640"/>
                      <a:pt x="73608" y="76052"/>
                      <a:pt x="92021" y="76052"/>
                    </a:cubicBezTo>
                    <a:cubicBezTo>
                      <a:pt x="143420" y="76052"/>
                      <a:pt x="177803" y="118070"/>
                      <a:pt x="177803" y="166676"/>
                    </a:cubicBezTo>
                    <a:cubicBezTo>
                      <a:pt x="177803" y="215327"/>
                      <a:pt x="143420" y="257345"/>
                      <a:pt x="92021" y="257345"/>
                    </a:cubicBezTo>
                    <a:close/>
                    <a:moveTo>
                      <a:pt x="85084" y="213930"/>
                    </a:moveTo>
                    <a:cubicBezTo>
                      <a:pt x="111132" y="213930"/>
                      <a:pt x="128847" y="192420"/>
                      <a:pt x="128847" y="166720"/>
                    </a:cubicBezTo>
                    <a:cubicBezTo>
                      <a:pt x="128847" y="141020"/>
                      <a:pt x="111132" y="119510"/>
                      <a:pt x="85084" y="119510"/>
                    </a:cubicBezTo>
                    <a:cubicBezTo>
                      <a:pt x="66671" y="119510"/>
                      <a:pt x="55544" y="127494"/>
                      <a:pt x="47559" y="138272"/>
                    </a:cubicBezTo>
                    <a:lnTo>
                      <a:pt x="47559" y="194863"/>
                    </a:lnTo>
                    <a:cubicBezTo>
                      <a:pt x="55588" y="205946"/>
                      <a:pt x="66671" y="213930"/>
                      <a:pt x="85084" y="213930"/>
                    </a:cubicBezTo>
                    <a:close/>
                  </a:path>
                </a:pathLst>
              </a:custGeom>
              <a:solidFill>
                <a:schemeClr val="bg1"/>
              </a:solidFill>
              <a:ln w="4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96280E57-C630-47C8-ABE0-6C0E4D940F0B}"/>
                  </a:ext>
                </a:extLst>
              </p:cNvPr>
              <p:cNvSpPr/>
              <p:nvPr/>
            </p:nvSpPr>
            <p:spPr>
              <a:xfrm>
                <a:off x="1549602" y="6148454"/>
                <a:ext cx="174312" cy="181249"/>
              </a:xfrm>
              <a:custGeom>
                <a:avLst/>
                <a:gdLst>
                  <a:gd name="connsiteX0" fmla="*/ 92021 w 174312"/>
                  <a:gd name="connsiteY0" fmla="*/ 181250 h 181249"/>
                  <a:gd name="connsiteX1" fmla="*/ 0 w 174312"/>
                  <a:gd name="connsiteY1" fmla="*/ 90625 h 181249"/>
                  <a:gd name="connsiteX2" fmla="*/ 92021 w 174312"/>
                  <a:gd name="connsiteY2" fmla="*/ 0 h 181249"/>
                  <a:gd name="connsiteX3" fmla="*/ 174312 w 174312"/>
                  <a:gd name="connsiteY3" fmla="*/ 50003 h 181249"/>
                  <a:gd name="connsiteX4" fmla="*/ 132992 w 174312"/>
                  <a:gd name="connsiteY4" fmla="*/ 72212 h 181249"/>
                  <a:gd name="connsiteX5" fmla="*/ 92021 w 174312"/>
                  <a:gd name="connsiteY5" fmla="*/ 44418 h 181249"/>
                  <a:gd name="connsiteX6" fmla="*/ 47909 w 174312"/>
                  <a:gd name="connsiteY6" fmla="*/ 90625 h 181249"/>
                  <a:gd name="connsiteX7" fmla="*/ 92021 w 174312"/>
                  <a:gd name="connsiteY7" fmla="*/ 136832 h 181249"/>
                  <a:gd name="connsiteX8" fmla="*/ 132992 w 174312"/>
                  <a:gd name="connsiteY8" fmla="*/ 109038 h 181249"/>
                  <a:gd name="connsiteX9" fmla="*/ 174312 w 174312"/>
                  <a:gd name="connsiteY9" fmla="*/ 131247 h 181249"/>
                  <a:gd name="connsiteX10" fmla="*/ 92021 w 174312"/>
                  <a:gd name="connsiteY10" fmla="*/ 181250 h 181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4312" h="181249">
                    <a:moveTo>
                      <a:pt x="92021" y="181250"/>
                    </a:moveTo>
                    <a:cubicBezTo>
                      <a:pt x="40622" y="181250"/>
                      <a:pt x="0" y="143027"/>
                      <a:pt x="0" y="90625"/>
                    </a:cubicBezTo>
                    <a:cubicBezTo>
                      <a:pt x="0" y="38178"/>
                      <a:pt x="40622" y="0"/>
                      <a:pt x="92021" y="0"/>
                    </a:cubicBezTo>
                    <a:cubicBezTo>
                      <a:pt x="128149" y="0"/>
                      <a:pt x="159390" y="20158"/>
                      <a:pt x="174312" y="50003"/>
                    </a:cubicBezTo>
                    <a:lnTo>
                      <a:pt x="132992" y="72212"/>
                    </a:lnTo>
                    <a:cubicBezTo>
                      <a:pt x="126055" y="56242"/>
                      <a:pt x="111132" y="44418"/>
                      <a:pt x="92021" y="44418"/>
                    </a:cubicBezTo>
                    <a:cubicBezTo>
                      <a:pt x="67020" y="44418"/>
                      <a:pt x="47909" y="63878"/>
                      <a:pt x="47909" y="90625"/>
                    </a:cubicBezTo>
                    <a:cubicBezTo>
                      <a:pt x="47909" y="117372"/>
                      <a:pt x="67020" y="136832"/>
                      <a:pt x="92021" y="136832"/>
                    </a:cubicBezTo>
                    <a:cubicBezTo>
                      <a:pt x="111132" y="136832"/>
                      <a:pt x="126055" y="125007"/>
                      <a:pt x="132992" y="109038"/>
                    </a:cubicBezTo>
                    <a:lnTo>
                      <a:pt x="174312" y="131247"/>
                    </a:lnTo>
                    <a:cubicBezTo>
                      <a:pt x="159390" y="161091"/>
                      <a:pt x="128149" y="181250"/>
                      <a:pt x="92021" y="181250"/>
                    </a:cubicBezTo>
                    <a:close/>
                  </a:path>
                </a:pathLst>
              </a:custGeom>
              <a:solidFill>
                <a:schemeClr val="bg1"/>
              </a:solidFill>
              <a:ln w="4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496DBE63-DD84-4E82-A018-E530395D9ED0}"/>
                  </a:ext>
                </a:extLst>
              </p:cNvPr>
              <p:cNvSpPr/>
              <p:nvPr/>
            </p:nvSpPr>
            <p:spPr>
              <a:xfrm>
                <a:off x="1733644" y="6148454"/>
                <a:ext cx="182646" cy="181249"/>
              </a:xfrm>
              <a:custGeom>
                <a:avLst/>
                <a:gdLst>
                  <a:gd name="connsiteX0" fmla="*/ 91323 w 182646"/>
                  <a:gd name="connsiteY0" fmla="*/ 181250 h 181249"/>
                  <a:gd name="connsiteX1" fmla="*/ 0 w 182646"/>
                  <a:gd name="connsiteY1" fmla="*/ 90625 h 181249"/>
                  <a:gd name="connsiteX2" fmla="*/ 91323 w 182646"/>
                  <a:gd name="connsiteY2" fmla="*/ 0 h 181249"/>
                  <a:gd name="connsiteX3" fmla="*/ 182646 w 182646"/>
                  <a:gd name="connsiteY3" fmla="*/ 90625 h 181249"/>
                  <a:gd name="connsiteX4" fmla="*/ 91323 w 182646"/>
                  <a:gd name="connsiteY4" fmla="*/ 181250 h 181249"/>
                  <a:gd name="connsiteX5" fmla="*/ 91323 w 182646"/>
                  <a:gd name="connsiteY5" fmla="*/ 136788 h 181249"/>
                  <a:gd name="connsiteX6" fmla="*/ 134388 w 182646"/>
                  <a:gd name="connsiteY6" fmla="*/ 90581 h 181249"/>
                  <a:gd name="connsiteX7" fmla="*/ 91323 w 182646"/>
                  <a:gd name="connsiteY7" fmla="*/ 44374 h 181249"/>
                  <a:gd name="connsiteX8" fmla="*/ 47909 w 182646"/>
                  <a:gd name="connsiteY8" fmla="*/ 90581 h 181249"/>
                  <a:gd name="connsiteX9" fmla="*/ 91323 w 182646"/>
                  <a:gd name="connsiteY9" fmla="*/ 136788 h 181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2646" h="181249">
                    <a:moveTo>
                      <a:pt x="91323" y="181250"/>
                    </a:moveTo>
                    <a:cubicBezTo>
                      <a:pt x="40971" y="181250"/>
                      <a:pt x="0" y="141326"/>
                      <a:pt x="0" y="90625"/>
                    </a:cubicBezTo>
                    <a:cubicBezTo>
                      <a:pt x="0" y="39924"/>
                      <a:pt x="40971" y="0"/>
                      <a:pt x="91323" y="0"/>
                    </a:cubicBezTo>
                    <a:cubicBezTo>
                      <a:pt x="141675" y="0"/>
                      <a:pt x="182646" y="39924"/>
                      <a:pt x="182646" y="90625"/>
                    </a:cubicBezTo>
                    <a:cubicBezTo>
                      <a:pt x="182646" y="141326"/>
                      <a:pt x="141675" y="181250"/>
                      <a:pt x="91323" y="181250"/>
                    </a:cubicBezTo>
                    <a:close/>
                    <a:moveTo>
                      <a:pt x="91323" y="136788"/>
                    </a:moveTo>
                    <a:cubicBezTo>
                      <a:pt x="116324" y="136788"/>
                      <a:pt x="134388" y="117328"/>
                      <a:pt x="134388" y="90581"/>
                    </a:cubicBezTo>
                    <a:cubicBezTo>
                      <a:pt x="134388" y="63834"/>
                      <a:pt x="116324" y="44374"/>
                      <a:pt x="91323" y="44374"/>
                    </a:cubicBezTo>
                    <a:cubicBezTo>
                      <a:pt x="66322" y="44374"/>
                      <a:pt x="47909" y="63834"/>
                      <a:pt x="47909" y="90581"/>
                    </a:cubicBezTo>
                    <a:cubicBezTo>
                      <a:pt x="47909" y="117328"/>
                      <a:pt x="66322" y="136788"/>
                      <a:pt x="91323" y="136788"/>
                    </a:cubicBezTo>
                    <a:close/>
                  </a:path>
                </a:pathLst>
              </a:custGeom>
              <a:solidFill>
                <a:schemeClr val="bg1"/>
              </a:solidFill>
              <a:ln w="4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FBA704A-3D2F-4BAD-811D-E12F7043CA84}"/>
                  </a:ext>
                </a:extLst>
              </p:cNvPr>
              <p:cNvSpPr/>
              <p:nvPr/>
            </p:nvSpPr>
            <p:spPr>
              <a:xfrm>
                <a:off x="2065776" y="6148454"/>
                <a:ext cx="177802" cy="244822"/>
              </a:xfrm>
              <a:custGeom>
                <a:avLst/>
                <a:gdLst>
                  <a:gd name="connsiteX0" fmla="*/ 0 w 177802"/>
                  <a:gd name="connsiteY0" fmla="*/ 3796 h 244822"/>
                  <a:gd name="connsiteX1" fmla="*/ 47559 w 177802"/>
                  <a:gd name="connsiteY1" fmla="*/ 3796 h 244822"/>
                  <a:gd name="connsiteX2" fmla="*/ 47559 w 177802"/>
                  <a:gd name="connsiteY2" fmla="*/ 16319 h 244822"/>
                  <a:gd name="connsiteX3" fmla="*/ 92021 w 177802"/>
                  <a:gd name="connsiteY3" fmla="*/ 0 h 244822"/>
                  <a:gd name="connsiteX4" fmla="*/ 177803 w 177802"/>
                  <a:gd name="connsiteY4" fmla="*/ 90625 h 244822"/>
                  <a:gd name="connsiteX5" fmla="*/ 92021 w 177802"/>
                  <a:gd name="connsiteY5" fmla="*/ 181250 h 244822"/>
                  <a:gd name="connsiteX6" fmla="*/ 47559 w 177802"/>
                  <a:gd name="connsiteY6" fmla="*/ 164582 h 244822"/>
                  <a:gd name="connsiteX7" fmla="*/ 47559 w 177802"/>
                  <a:gd name="connsiteY7" fmla="*/ 244822 h 244822"/>
                  <a:gd name="connsiteX8" fmla="*/ 0 w 177802"/>
                  <a:gd name="connsiteY8" fmla="*/ 244822 h 244822"/>
                  <a:gd name="connsiteX9" fmla="*/ 0 w 177802"/>
                  <a:gd name="connsiteY9" fmla="*/ 3796 h 244822"/>
                  <a:gd name="connsiteX10" fmla="*/ 85084 w 177802"/>
                  <a:gd name="connsiteY10" fmla="*/ 137835 h 244822"/>
                  <a:gd name="connsiteX11" fmla="*/ 128847 w 177802"/>
                  <a:gd name="connsiteY11" fmla="*/ 90625 h 244822"/>
                  <a:gd name="connsiteX12" fmla="*/ 85084 w 177802"/>
                  <a:gd name="connsiteY12" fmla="*/ 43414 h 244822"/>
                  <a:gd name="connsiteX13" fmla="*/ 47559 w 177802"/>
                  <a:gd name="connsiteY13" fmla="*/ 62176 h 244822"/>
                  <a:gd name="connsiteX14" fmla="*/ 47559 w 177802"/>
                  <a:gd name="connsiteY14" fmla="*/ 118768 h 244822"/>
                  <a:gd name="connsiteX15" fmla="*/ 85084 w 177802"/>
                  <a:gd name="connsiteY15" fmla="*/ 137835 h 244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7802" h="244822">
                    <a:moveTo>
                      <a:pt x="0" y="3796"/>
                    </a:moveTo>
                    <a:lnTo>
                      <a:pt x="47559" y="3796"/>
                    </a:lnTo>
                    <a:lnTo>
                      <a:pt x="47559" y="16319"/>
                    </a:lnTo>
                    <a:cubicBezTo>
                      <a:pt x="57639" y="6589"/>
                      <a:pt x="73608" y="0"/>
                      <a:pt x="92021" y="0"/>
                    </a:cubicBezTo>
                    <a:cubicBezTo>
                      <a:pt x="143420" y="0"/>
                      <a:pt x="177803" y="42018"/>
                      <a:pt x="177803" y="90625"/>
                    </a:cubicBezTo>
                    <a:cubicBezTo>
                      <a:pt x="177803" y="139231"/>
                      <a:pt x="143420" y="181250"/>
                      <a:pt x="92021" y="181250"/>
                    </a:cubicBezTo>
                    <a:cubicBezTo>
                      <a:pt x="73608" y="181250"/>
                      <a:pt x="57639" y="174661"/>
                      <a:pt x="47559" y="164582"/>
                    </a:cubicBezTo>
                    <a:lnTo>
                      <a:pt x="47559" y="244822"/>
                    </a:lnTo>
                    <a:lnTo>
                      <a:pt x="0" y="244822"/>
                    </a:lnTo>
                    <a:lnTo>
                      <a:pt x="0" y="3796"/>
                    </a:lnTo>
                    <a:close/>
                    <a:moveTo>
                      <a:pt x="85084" y="137835"/>
                    </a:moveTo>
                    <a:cubicBezTo>
                      <a:pt x="111132" y="137835"/>
                      <a:pt x="128847" y="116324"/>
                      <a:pt x="128847" y="90625"/>
                    </a:cubicBezTo>
                    <a:cubicBezTo>
                      <a:pt x="128847" y="64925"/>
                      <a:pt x="111132" y="43414"/>
                      <a:pt x="85084" y="43414"/>
                    </a:cubicBezTo>
                    <a:cubicBezTo>
                      <a:pt x="66671" y="43414"/>
                      <a:pt x="55544" y="51399"/>
                      <a:pt x="47559" y="62176"/>
                    </a:cubicBezTo>
                    <a:lnTo>
                      <a:pt x="47559" y="118768"/>
                    </a:lnTo>
                    <a:cubicBezTo>
                      <a:pt x="55588" y="129850"/>
                      <a:pt x="66714" y="137835"/>
                      <a:pt x="85084" y="137835"/>
                    </a:cubicBezTo>
                    <a:close/>
                  </a:path>
                </a:pathLst>
              </a:custGeom>
              <a:solidFill>
                <a:schemeClr val="bg1"/>
              </a:solidFill>
              <a:ln w="4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325198B2-BDC4-424D-8E30-67AE293E5DFE}"/>
                  </a:ext>
                </a:extLst>
              </p:cNvPr>
              <p:cNvSpPr/>
              <p:nvPr/>
            </p:nvSpPr>
            <p:spPr>
              <a:xfrm>
                <a:off x="1937016" y="6150156"/>
                <a:ext cx="107990" cy="175708"/>
              </a:xfrm>
              <a:custGeom>
                <a:avLst/>
                <a:gdLst>
                  <a:gd name="connsiteX0" fmla="*/ 87832 w 107990"/>
                  <a:gd name="connsiteY0" fmla="*/ 0 h 175708"/>
                  <a:gd name="connsiteX1" fmla="*/ 47559 w 107990"/>
                  <a:gd name="connsiteY1" fmla="*/ 22907 h 175708"/>
                  <a:gd name="connsiteX2" fmla="*/ 47559 w 107990"/>
                  <a:gd name="connsiteY2" fmla="*/ 2051 h 175708"/>
                  <a:gd name="connsiteX3" fmla="*/ 0 w 107990"/>
                  <a:gd name="connsiteY3" fmla="*/ 2051 h 175708"/>
                  <a:gd name="connsiteX4" fmla="*/ 0 w 107990"/>
                  <a:gd name="connsiteY4" fmla="*/ 175708 h 175708"/>
                  <a:gd name="connsiteX5" fmla="*/ 47559 w 107990"/>
                  <a:gd name="connsiteY5" fmla="*/ 175708 h 175708"/>
                  <a:gd name="connsiteX6" fmla="*/ 47559 w 107990"/>
                  <a:gd name="connsiteY6" fmla="*/ 68241 h 175708"/>
                  <a:gd name="connsiteX7" fmla="*/ 107991 w 107990"/>
                  <a:gd name="connsiteY7" fmla="*/ 48694 h 175708"/>
                  <a:gd name="connsiteX8" fmla="*/ 107991 w 107990"/>
                  <a:gd name="connsiteY8" fmla="*/ 3142 h 175708"/>
                  <a:gd name="connsiteX9" fmla="*/ 87832 w 107990"/>
                  <a:gd name="connsiteY9" fmla="*/ 0 h 175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7990" h="175708">
                    <a:moveTo>
                      <a:pt x="87832" y="0"/>
                    </a:moveTo>
                    <a:cubicBezTo>
                      <a:pt x="69768" y="0"/>
                      <a:pt x="53450" y="10428"/>
                      <a:pt x="47559" y="22907"/>
                    </a:cubicBezTo>
                    <a:lnTo>
                      <a:pt x="47559" y="2051"/>
                    </a:lnTo>
                    <a:lnTo>
                      <a:pt x="0" y="2051"/>
                    </a:lnTo>
                    <a:lnTo>
                      <a:pt x="0" y="175708"/>
                    </a:lnTo>
                    <a:lnTo>
                      <a:pt x="47559" y="175708"/>
                    </a:lnTo>
                    <a:lnTo>
                      <a:pt x="47559" y="68241"/>
                    </a:lnTo>
                    <a:cubicBezTo>
                      <a:pt x="70161" y="35473"/>
                      <a:pt x="107991" y="48694"/>
                      <a:pt x="107991" y="48694"/>
                    </a:cubicBezTo>
                    <a:lnTo>
                      <a:pt x="107991" y="3142"/>
                    </a:lnTo>
                    <a:cubicBezTo>
                      <a:pt x="104151" y="1745"/>
                      <a:pt x="96515" y="0"/>
                      <a:pt x="8783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4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7BC19D8-8835-4D3B-AF26-4218B3BE676D}"/>
                </a:ext>
              </a:extLst>
            </p:cNvPr>
            <p:cNvSpPr/>
            <p:nvPr/>
          </p:nvSpPr>
          <p:spPr>
            <a:xfrm>
              <a:off x="627438" y="6037713"/>
              <a:ext cx="339311" cy="343477"/>
            </a:xfrm>
            <a:custGeom>
              <a:avLst/>
              <a:gdLst>
                <a:gd name="connsiteX0" fmla="*/ 168412 w 339311"/>
                <a:gd name="connsiteY0" fmla="*/ 343477 h 343477"/>
                <a:gd name="connsiteX1" fmla="*/ 62734 w 339311"/>
                <a:gd name="connsiteY1" fmla="*/ 303204 h 343477"/>
                <a:gd name="connsiteX2" fmla="*/ 39608 w 339311"/>
                <a:gd name="connsiteY2" fmla="*/ 54935 h 343477"/>
                <a:gd name="connsiteX3" fmla="*/ 278933 w 339311"/>
                <a:gd name="connsiteY3" fmla="*/ 40187 h 343477"/>
                <a:gd name="connsiteX4" fmla="*/ 300837 w 339311"/>
                <a:gd name="connsiteY4" fmla="*/ 276370 h 343477"/>
                <a:gd name="connsiteX5" fmla="*/ 184556 w 339311"/>
                <a:gd name="connsiteY5" fmla="*/ 342648 h 343477"/>
                <a:gd name="connsiteX6" fmla="*/ 168412 w 339311"/>
                <a:gd name="connsiteY6" fmla="*/ 343477 h 343477"/>
                <a:gd name="connsiteX7" fmla="*/ 166186 w 339311"/>
                <a:gd name="connsiteY7" fmla="*/ 8685 h 343477"/>
                <a:gd name="connsiteX8" fmla="*/ 46110 w 339311"/>
                <a:gd name="connsiteY8" fmla="*/ 60738 h 343477"/>
                <a:gd name="connsiteX9" fmla="*/ 68493 w 339311"/>
                <a:gd name="connsiteY9" fmla="*/ 296659 h 343477"/>
                <a:gd name="connsiteX10" fmla="*/ 183683 w 339311"/>
                <a:gd name="connsiteY10" fmla="*/ 333965 h 343477"/>
                <a:gd name="connsiteX11" fmla="*/ 293943 w 339311"/>
                <a:gd name="connsiteY11" fmla="*/ 271004 h 343477"/>
                <a:gd name="connsiteX12" fmla="*/ 273435 w 339311"/>
                <a:gd name="connsiteY12" fmla="*/ 46907 h 343477"/>
                <a:gd name="connsiteX13" fmla="*/ 273392 w 339311"/>
                <a:gd name="connsiteY13" fmla="*/ 46863 h 343477"/>
                <a:gd name="connsiteX14" fmla="*/ 166186 w 339311"/>
                <a:gd name="connsiteY14" fmla="*/ 8685 h 343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9311" h="343477">
                  <a:moveTo>
                    <a:pt x="168412" y="343477"/>
                  </a:moveTo>
                  <a:cubicBezTo>
                    <a:pt x="129928" y="343477"/>
                    <a:pt x="92884" y="329471"/>
                    <a:pt x="62734" y="303204"/>
                  </a:cubicBezTo>
                  <a:cubicBezTo>
                    <a:pt x="-10700" y="237799"/>
                    <a:pt x="-21303" y="124093"/>
                    <a:pt x="39608" y="54935"/>
                  </a:cubicBezTo>
                  <a:cubicBezTo>
                    <a:pt x="100170" y="-12084"/>
                    <a:pt x="207506" y="-18717"/>
                    <a:pt x="278933" y="40187"/>
                  </a:cubicBezTo>
                  <a:cubicBezTo>
                    <a:pt x="350010" y="97564"/>
                    <a:pt x="359653" y="201279"/>
                    <a:pt x="300837" y="276370"/>
                  </a:cubicBezTo>
                  <a:cubicBezTo>
                    <a:pt x="272170" y="313894"/>
                    <a:pt x="229803" y="338067"/>
                    <a:pt x="184556" y="342648"/>
                  </a:cubicBezTo>
                  <a:cubicBezTo>
                    <a:pt x="179189" y="343215"/>
                    <a:pt x="173779" y="343477"/>
                    <a:pt x="168412" y="343477"/>
                  </a:cubicBezTo>
                  <a:close/>
                  <a:moveTo>
                    <a:pt x="166186" y="8685"/>
                  </a:moveTo>
                  <a:cubicBezTo>
                    <a:pt x="121419" y="8685"/>
                    <a:pt x="77263" y="26269"/>
                    <a:pt x="46110" y="60738"/>
                  </a:cubicBezTo>
                  <a:cubicBezTo>
                    <a:pt x="-11660" y="126362"/>
                    <a:pt x="-1450" y="234396"/>
                    <a:pt x="68493" y="296659"/>
                  </a:cubicBezTo>
                  <a:cubicBezTo>
                    <a:pt x="100999" y="324933"/>
                    <a:pt x="141927" y="338241"/>
                    <a:pt x="183683" y="333965"/>
                  </a:cubicBezTo>
                  <a:cubicBezTo>
                    <a:pt x="226530" y="329602"/>
                    <a:pt x="266716" y="306695"/>
                    <a:pt x="293943" y="271004"/>
                  </a:cubicBezTo>
                  <a:cubicBezTo>
                    <a:pt x="349792" y="199664"/>
                    <a:pt x="340804" y="101229"/>
                    <a:pt x="273435" y="46907"/>
                  </a:cubicBezTo>
                  <a:lnTo>
                    <a:pt x="273392" y="46863"/>
                  </a:lnTo>
                  <a:cubicBezTo>
                    <a:pt x="242325" y="21294"/>
                    <a:pt x="204060" y="8685"/>
                    <a:pt x="166186" y="8685"/>
                  </a:cubicBezTo>
                  <a:close/>
                </a:path>
              </a:pathLst>
            </a:custGeom>
            <a:solidFill>
              <a:schemeClr val="bg1"/>
            </a:solidFill>
            <a:ln w="4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2736AA1-AEB8-4578-8908-372DF137BCD6}"/>
                </a:ext>
              </a:extLst>
            </p:cNvPr>
            <p:cNvSpPr/>
            <p:nvPr/>
          </p:nvSpPr>
          <p:spPr>
            <a:xfrm>
              <a:off x="686851" y="6068051"/>
              <a:ext cx="259714" cy="262176"/>
            </a:xfrm>
            <a:custGeom>
              <a:avLst/>
              <a:gdLst>
                <a:gd name="connsiteX0" fmla="*/ 130422 w 259714"/>
                <a:gd name="connsiteY0" fmla="*/ 262177 h 262176"/>
                <a:gd name="connsiteX1" fmla="*/ 48262 w 259714"/>
                <a:gd name="connsiteY1" fmla="*/ 230718 h 262176"/>
                <a:gd name="connsiteX2" fmla="*/ 30634 w 259714"/>
                <a:gd name="connsiteY2" fmla="*/ 42094 h 262176"/>
                <a:gd name="connsiteX3" fmla="*/ 213542 w 259714"/>
                <a:gd name="connsiteY3" fmla="*/ 30750 h 262176"/>
                <a:gd name="connsiteX4" fmla="*/ 230341 w 259714"/>
                <a:gd name="connsiteY4" fmla="*/ 211694 h 262176"/>
                <a:gd name="connsiteX5" fmla="*/ 142814 w 259714"/>
                <a:gd name="connsiteY5" fmla="*/ 261522 h 262176"/>
                <a:gd name="connsiteX6" fmla="*/ 130422 w 259714"/>
                <a:gd name="connsiteY6" fmla="*/ 262177 h 262176"/>
                <a:gd name="connsiteX7" fmla="*/ 127412 w 259714"/>
                <a:gd name="connsiteY7" fmla="*/ 8715 h 262176"/>
                <a:gd name="connsiteX8" fmla="*/ 37179 w 259714"/>
                <a:gd name="connsiteY8" fmla="*/ 47941 h 262176"/>
                <a:gd name="connsiteX9" fmla="*/ 54065 w 259714"/>
                <a:gd name="connsiteY9" fmla="*/ 224216 h 262176"/>
                <a:gd name="connsiteX10" fmla="*/ 141985 w 259714"/>
                <a:gd name="connsiteY10" fmla="*/ 252927 h 262176"/>
                <a:gd name="connsiteX11" fmla="*/ 223490 w 259714"/>
                <a:gd name="connsiteY11" fmla="*/ 206414 h 262176"/>
                <a:gd name="connsiteX12" fmla="*/ 208132 w 259714"/>
                <a:gd name="connsiteY12" fmla="*/ 37556 h 262176"/>
                <a:gd name="connsiteX13" fmla="*/ 208088 w 259714"/>
                <a:gd name="connsiteY13" fmla="*/ 37513 h 262176"/>
                <a:gd name="connsiteX14" fmla="*/ 127412 w 259714"/>
                <a:gd name="connsiteY14" fmla="*/ 8715 h 2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9714" h="262176">
                  <a:moveTo>
                    <a:pt x="130422" y="262177"/>
                  </a:moveTo>
                  <a:cubicBezTo>
                    <a:pt x="100578" y="262177"/>
                    <a:pt x="71780" y="251225"/>
                    <a:pt x="48262" y="230718"/>
                  </a:cubicBezTo>
                  <a:cubicBezTo>
                    <a:pt x="-8417" y="180147"/>
                    <a:pt x="-16314" y="95544"/>
                    <a:pt x="30634" y="42094"/>
                  </a:cubicBezTo>
                  <a:cubicBezTo>
                    <a:pt x="76929" y="-9261"/>
                    <a:pt x="158958" y="-14323"/>
                    <a:pt x="213542" y="30750"/>
                  </a:cubicBezTo>
                  <a:cubicBezTo>
                    <a:pt x="267908" y="74688"/>
                    <a:pt x="275239" y="154186"/>
                    <a:pt x="230341" y="211694"/>
                  </a:cubicBezTo>
                  <a:cubicBezTo>
                    <a:pt x="208525" y="240317"/>
                    <a:pt x="177458" y="258032"/>
                    <a:pt x="142814" y="261522"/>
                  </a:cubicBezTo>
                  <a:cubicBezTo>
                    <a:pt x="138669" y="262002"/>
                    <a:pt x="134524" y="262177"/>
                    <a:pt x="130422" y="262177"/>
                  </a:cubicBezTo>
                  <a:close/>
                  <a:moveTo>
                    <a:pt x="127412" y="8715"/>
                  </a:moveTo>
                  <a:cubicBezTo>
                    <a:pt x="93771" y="8715"/>
                    <a:pt x="60566" y="21979"/>
                    <a:pt x="37179" y="47941"/>
                  </a:cubicBezTo>
                  <a:cubicBezTo>
                    <a:pt x="-6584" y="97726"/>
                    <a:pt x="964" y="176831"/>
                    <a:pt x="54065" y="224216"/>
                  </a:cubicBezTo>
                  <a:cubicBezTo>
                    <a:pt x="78979" y="245945"/>
                    <a:pt x="110177" y="256155"/>
                    <a:pt x="141985" y="252927"/>
                  </a:cubicBezTo>
                  <a:cubicBezTo>
                    <a:pt x="174186" y="249654"/>
                    <a:pt x="203114" y="233161"/>
                    <a:pt x="223490" y="206414"/>
                  </a:cubicBezTo>
                  <a:cubicBezTo>
                    <a:pt x="265509" y="152659"/>
                    <a:pt x="258746" y="78484"/>
                    <a:pt x="208132" y="37556"/>
                  </a:cubicBezTo>
                  <a:lnTo>
                    <a:pt x="208088" y="37513"/>
                  </a:lnTo>
                  <a:cubicBezTo>
                    <a:pt x="184614" y="18183"/>
                    <a:pt x="155860" y="8715"/>
                    <a:pt x="127412" y="8715"/>
                  </a:cubicBezTo>
                  <a:close/>
                </a:path>
              </a:pathLst>
            </a:custGeom>
            <a:solidFill>
              <a:schemeClr val="bg1"/>
            </a:solidFill>
            <a:ln w="4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549337" y="4667250"/>
            <a:ext cx="2194613" cy="9281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
						</a:t>
            </a:r>
          </a:p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7634657" y="4573905"/>
            <a:ext cx="1108311" cy="7831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For Internal Use Only.</a:t>
            </a:r>
            <a:r>
              <a:rPr lang="en-US" sz="488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488">
                <a:solidFill>
                  <a:schemeClr val="bg1"/>
                </a:solidFill>
                <a:latin typeface="+mn-lt"/>
              </a:rPr>
              <a:t> Not For Distribution.</a:t>
            </a:r>
          </a:p>
        </p:txBody>
      </p:sp>
    </p:spTree>
    <p:extLst>
      <p:ext uri="{BB962C8B-B14F-4D97-AF65-F5344CB8AC3E}">
        <p14:creationId xmlns:p14="http://schemas.microsoft.com/office/powerpoint/2010/main" val="17070532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040">
          <p15:clr>
            <a:srgbClr val="FBAE40"/>
          </p15:clr>
        </p15:guide>
        <p15:guide id="2" pos="5568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1/LONGER HEADLIINE/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1425" y="1518838"/>
            <a:ext cx="3899008" cy="998123"/>
          </a:xfrm>
        </p:spPr>
        <p:txBody>
          <a:bodyPr anchor="t" anchorCtr="0"/>
          <a:lstStyle>
            <a:lvl1pPr algn="l">
              <a:lnSpc>
                <a:spcPts val="3000"/>
              </a:lnSpc>
              <a:defRPr sz="3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 should not exceed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0050" y="2752436"/>
            <a:ext cx="4012747" cy="140533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0" baseline="0">
                <a:solidFill>
                  <a:schemeClr val="bg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Subhead or date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F922664-A69F-4A34-8FAE-664BF2A48F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0050" y="558142"/>
            <a:ext cx="2851309" cy="821898"/>
          </a:xfrm>
        </p:spPr>
        <p:txBody>
          <a:bodyPr anchor="b"/>
          <a:lstStyle>
            <a:lvl1pPr marL="0" indent="0">
              <a:buNone/>
              <a:defRPr sz="750" b="1" spc="113" baseline="0">
                <a:solidFill>
                  <a:schemeClr val="bg1"/>
                </a:solidFill>
              </a:defRPr>
            </a:lvl1pPr>
            <a:lvl2pPr marL="15087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051B4A6-4E70-4876-94A0-C5A5958F26B4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 userDrawn="1">
            <p:custDataLst>
              <p:tags r:id="rId1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556520" y="1"/>
            <a:ext cx="4584885" cy="4288671"/>
          </a:xfrm>
          <a:prstGeom prst="rect">
            <a:avLst/>
          </a:prstGeom>
        </p:spPr>
      </p:pic>
      <p:grpSp>
        <p:nvGrpSpPr>
          <p:cNvPr id="4" name="Graphic 24">
            <a:extLst>
              <a:ext uri="{FF2B5EF4-FFF2-40B4-BE49-F238E27FC236}">
                <a16:creationId xmlns:a16="http://schemas.microsoft.com/office/drawing/2014/main" id="{01E332C6-77CD-4005-80A6-493F89D26886}"/>
              </a:ext>
            </a:extLst>
          </p:cNvPr>
          <p:cNvGrpSpPr>
            <a:grpSpLocks noGrp="1" noSelect="1" noRot="1" noMove="1" noResize="1"/>
          </p:cNvGrpSpPr>
          <p:nvPr>
            <p:custDataLst>
              <p:tags r:id="rId2"/>
            </p:custDataLst>
          </p:nvPr>
        </p:nvGrpSpPr>
        <p:grpSpPr>
          <a:xfrm>
            <a:off x="400045" y="4501290"/>
            <a:ext cx="1282639" cy="346190"/>
            <a:chOff x="533393" y="6001719"/>
            <a:chExt cx="1710185" cy="461587"/>
          </a:xfrm>
          <a:solidFill>
            <a:srgbClr val="FFFFFF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F9D1EE8-E1AA-4975-8BA9-60AE542DB607}"/>
                </a:ext>
              </a:extLst>
            </p:cNvPr>
            <p:cNvSpPr/>
            <p:nvPr/>
          </p:nvSpPr>
          <p:spPr>
            <a:xfrm>
              <a:off x="533393" y="6001719"/>
              <a:ext cx="457698" cy="461587"/>
            </a:xfrm>
            <a:custGeom>
              <a:avLst/>
              <a:gdLst>
                <a:gd name="connsiteX0" fmla="*/ 229601 w 457698"/>
                <a:gd name="connsiteY0" fmla="*/ 461588 h 461587"/>
                <a:gd name="connsiteX1" fmla="*/ 84741 w 457698"/>
                <a:gd name="connsiteY1" fmla="*/ 406218 h 461587"/>
                <a:gd name="connsiteX2" fmla="*/ 1097 w 457698"/>
                <a:gd name="connsiteY2" fmla="*/ 242160 h 461587"/>
                <a:gd name="connsiteX3" fmla="*/ 53500 w 457698"/>
                <a:gd name="connsiteY3" fmla="*/ 74087 h 461587"/>
                <a:gd name="connsiteX4" fmla="*/ 376294 w 457698"/>
                <a:gd name="connsiteY4" fmla="*/ 54191 h 461587"/>
                <a:gd name="connsiteX5" fmla="*/ 405789 w 457698"/>
                <a:gd name="connsiteY5" fmla="*/ 372752 h 461587"/>
                <a:gd name="connsiteX6" fmla="*/ 251504 w 457698"/>
                <a:gd name="connsiteY6" fmla="*/ 460497 h 461587"/>
                <a:gd name="connsiteX7" fmla="*/ 229601 w 457698"/>
                <a:gd name="connsiteY7" fmla="*/ 461588 h 461587"/>
                <a:gd name="connsiteX8" fmla="*/ 224234 w 457698"/>
                <a:gd name="connsiteY8" fmla="*/ 8638 h 461587"/>
                <a:gd name="connsiteX9" fmla="*/ 60045 w 457698"/>
                <a:gd name="connsiteY9" fmla="*/ 79847 h 461587"/>
                <a:gd name="connsiteX10" fmla="*/ 90544 w 457698"/>
                <a:gd name="connsiteY10" fmla="*/ 399630 h 461587"/>
                <a:gd name="connsiteX11" fmla="*/ 250675 w 457698"/>
                <a:gd name="connsiteY11" fmla="*/ 451771 h 461587"/>
                <a:gd name="connsiteX12" fmla="*/ 398939 w 457698"/>
                <a:gd name="connsiteY12" fmla="*/ 367342 h 461587"/>
                <a:gd name="connsiteX13" fmla="*/ 370840 w 457698"/>
                <a:gd name="connsiteY13" fmla="*/ 60910 h 461587"/>
                <a:gd name="connsiteX14" fmla="*/ 370796 w 457698"/>
                <a:gd name="connsiteY14" fmla="*/ 60867 h 461587"/>
                <a:gd name="connsiteX15" fmla="*/ 224234 w 457698"/>
                <a:gd name="connsiteY15" fmla="*/ 8638 h 46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7698" h="461587">
                  <a:moveTo>
                    <a:pt x="229601" y="461588"/>
                  </a:moveTo>
                  <a:cubicBezTo>
                    <a:pt x="176980" y="461588"/>
                    <a:pt x="126235" y="442302"/>
                    <a:pt x="84741" y="406218"/>
                  </a:cubicBezTo>
                  <a:cubicBezTo>
                    <a:pt x="36745" y="363502"/>
                    <a:pt x="7075" y="305252"/>
                    <a:pt x="1097" y="242160"/>
                  </a:cubicBezTo>
                  <a:cubicBezTo>
                    <a:pt x="-4881" y="178936"/>
                    <a:pt x="13707" y="119247"/>
                    <a:pt x="53500" y="74087"/>
                  </a:cubicBezTo>
                  <a:cubicBezTo>
                    <a:pt x="135136" y="-16319"/>
                    <a:pt x="279953" y="-25220"/>
                    <a:pt x="376294" y="54191"/>
                  </a:cubicBezTo>
                  <a:cubicBezTo>
                    <a:pt x="472154" y="131551"/>
                    <a:pt x="485113" y="271437"/>
                    <a:pt x="405789" y="372752"/>
                  </a:cubicBezTo>
                  <a:cubicBezTo>
                    <a:pt x="367305" y="423148"/>
                    <a:pt x="312503" y="454301"/>
                    <a:pt x="251504" y="460497"/>
                  </a:cubicBezTo>
                  <a:cubicBezTo>
                    <a:pt x="244218" y="461195"/>
                    <a:pt x="236888" y="461588"/>
                    <a:pt x="229601" y="461588"/>
                  </a:cubicBezTo>
                  <a:close/>
                  <a:moveTo>
                    <a:pt x="224234" y="8638"/>
                  </a:moveTo>
                  <a:cubicBezTo>
                    <a:pt x="163018" y="8638"/>
                    <a:pt x="102586" y="32724"/>
                    <a:pt x="60045" y="79847"/>
                  </a:cubicBezTo>
                  <a:cubicBezTo>
                    <a:pt x="-19585" y="170253"/>
                    <a:pt x="-5928" y="313761"/>
                    <a:pt x="90544" y="399630"/>
                  </a:cubicBezTo>
                  <a:cubicBezTo>
                    <a:pt x="135922" y="439117"/>
                    <a:pt x="192775" y="457617"/>
                    <a:pt x="250675" y="451771"/>
                  </a:cubicBezTo>
                  <a:cubicBezTo>
                    <a:pt x="309274" y="445837"/>
                    <a:pt x="361938" y="415861"/>
                    <a:pt x="398939" y="367342"/>
                  </a:cubicBezTo>
                  <a:cubicBezTo>
                    <a:pt x="475340" y="269823"/>
                    <a:pt x="462948" y="135216"/>
                    <a:pt x="370840" y="60910"/>
                  </a:cubicBezTo>
                  <a:lnTo>
                    <a:pt x="370796" y="60867"/>
                  </a:lnTo>
                  <a:cubicBezTo>
                    <a:pt x="328298" y="25873"/>
                    <a:pt x="275982" y="8638"/>
                    <a:pt x="224234" y="8638"/>
                  </a:cubicBezTo>
                  <a:close/>
                </a:path>
              </a:pathLst>
            </a:custGeom>
            <a:solidFill>
              <a:schemeClr val="bg1"/>
            </a:solidFill>
            <a:ln w="4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grpSp>
          <p:nvGrpSpPr>
            <p:cNvPr id="6" name="Graphic 24">
              <a:extLst>
                <a:ext uri="{FF2B5EF4-FFF2-40B4-BE49-F238E27FC236}">
                  <a16:creationId xmlns:a16="http://schemas.microsoft.com/office/drawing/2014/main" id="{01E332C6-77CD-4005-80A6-493F89D26886}"/>
                </a:ext>
              </a:extLst>
            </p:cNvPr>
            <p:cNvGrpSpPr/>
            <p:nvPr/>
          </p:nvGrpSpPr>
          <p:grpSpPr>
            <a:xfrm>
              <a:off x="1081163" y="6072359"/>
              <a:ext cx="1162415" cy="320917"/>
              <a:chOff x="1081163" y="6072359"/>
              <a:chExt cx="1162415" cy="320917"/>
            </a:xfrm>
            <a:solidFill>
              <a:srgbClr val="FFFFFF"/>
            </a:solidFill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4F91D592-740D-49CD-84B1-31C92F3D1EFB}"/>
                  </a:ext>
                </a:extLst>
              </p:cNvPr>
              <p:cNvSpPr/>
              <p:nvPr/>
            </p:nvSpPr>
            <p:spPr>
              <a:xfrm>
                <a:off x="1081163" y="6072359"/>
                <a:ext cx="47559" cy="253505"/>
              </a:xfrm>
              <a:custGeom>
                <a:avLst/>
                <a:gdLst>
                  <a:gd name="connsiteX0" fmla="*/ 0 w 47559"/>
                  <a:gd name="connsiteY0" fmla="*/ 0 h 253505"/>
                  <a:gd name="connsiteX1" fmla="*/ 47560 w 47559"/>
                  <a:gd name="connsiteY1" fmla="*/ 0 h 253505"/>
                  <a:gd name="connsiteX2" fmla="*/ 47560 w 47559"/>
                  <a:gd name="connsiteY2" fmla="*/ 253505 h 253505"/>
                  <a:gd name="connsiteX3" fmla="*/ 0 w 47559"/>
                  <a:gd name="connsiteY3" fmla="*/ 253505 h 253505"/>
                  <a:gd name="connsiteX4" fmla="*/ 0 w 47559"/>
                  <a:gd name="connsiteY4" fmla="*/ 0 h 253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559" h="253505">
                    <a:moveTo>
                      <a:pt x="0" y="0"/>
                    </a:moveTo>
                    <a:lnTo>
                      <a:pt x="47560" y="0"/>
                    </a:lnTo>
                    <a:lnTo>
                      <a:pt x="47560" y="253505"/>
                    </a:lnTo>
                    <a:lnTo>
                      <a:pt x="0" y="2535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4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F06A81A9-26C4-4007-BA3A-3F3BAB846BF9}"/>
                  </a:ext>
                </a:extLst>
              </p:cNvPr>
              <p:cNvSpPr/>
              <p:nvPr/>
            </p:nvSpPr>
            <p:spPr>
              <a:xfrm>
                <a:off x="1149535" y="6148454"/>
                <a:ext cx="177802" cy="181249"/>
              </a:xfrm>
              <a:custGeom>
                <a:avLst/>
                <a:gdLst>
                  <a:gd name="connsiteX0" fmla="*/ 85782 w 177802"/>
                  <a:gd name="connsiteY0" fmla="*/ 181250 h 181249"/>
                  <a:gd name="connsiteX1" fmla="*/ 0 w 177802"/>
                  <a:gd name="connsiteY1" fmla="*/ 90625 h 181249"/>
                  <a:gd name="connsiteX2" fmla="*/ 85782 w 177802"/>
                  <a:gd name="connsiteY2" fmla="*/ 0 h 181249"/>
                  <a:gd name="connsiteX3" fmla="*/ 130243 w 177802"/>
                  <a:gd name="connsiteY3" fmla="*/ 16319 h 181249"/>
                  <a:gd name="connsiteX4" fmla="*/ 130243 w 177802"/>
                  <a:gd name="connsiteY4" fmla="*/ 3796 h 181249"/>
                  <a:gd name="connsiteX5" fmla="*/ 177803 w 177802"/>
                  <a:gd name="connsiteY5" fmla="*/ 3796 h 181249"/>
                  <a:gd name="connsiteX6" fmla="*/ 177803 w 177802"/>
                  <a:gd name="connsiteY6" fmla="*/ 177410 h 181249"/>
                  <a:gd name="connsiteX7" fmla="*/ 130243 w 177802"/>
                  <a:gd name="connsiteY7" fmla="*/ 177410 h 181249"/>
                  <a:gd name="connsiteX8" fmla="*/ 130243 w 177802"/>
                  <a:gd name="connsiteY8" fmla="*/ 164582 h 181249"/>
                  <a:gd name="connsiteX9" fmla="*/ 85782 w 177802"/>
                  <a:gd name="connsiteY9" fmla="*/ 181250 h 181249"/>
                  <a:gd name="connsiteX10" fmla="*/ 92719 w 177802"/>
                  <a:gd name="connsiteY10" fmla="*/ 137835 h 181249"/>
                  <a:gd name="connsiteX11" fmla="*/ 130243 w 177802"/>
                  <a:gd name="connsiteY11" fmla="*/ 118724 h 181249"/>
                  <a:gd name="connsiteX12" fmla="*/ 130243 w 177802"/>
                  <a:gd name="connsiteY12" fmla="*/ 62133 h 181249"/>
                  <a:gd name="connsiteX13" fmla="*/ 92719 w 177802"/>
                  <a:gd name="connsiteY13" fmla="*/ 43371 h 181249"/>
                  <a:gd name="connsiteX14" fmla="*/ 49305 w 177802"/>
                  <a:gd name="connsiteY14" fmla="*/ 90581 h 181249"/>
                  <a:gd name="connsiteX15" fmla="*/ 92719 w 177802"/>
                  <a:gd name="connsiteY15" fmla="*/ 137835 h 181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7802" h="181249">
                    <a:moveTo>
                      <a:pt x="85782" y="181250"/>
                    </a:moveTo>
                    <a:cubicBezTo>
                      <a:pt x="34382" y="181250"/>
                      <a:pt x="0" y="139231"/>
                      <a:pt x="0" y="90625"/>
                    </a:cubicBezTo>
                    <a:cubicBezTo>
                      <a:pt x="0" y="42018"/>
                      <a:pt x="34382" y="0"/>
                      <a:pt x="85782" y="0"/>
                    </a:cubicBezTo>
                    <a:cubicBezTo>
                      <a:pt x="104544" y="0"/>
                      <a:pt x="120164" y="6589"/>
                      <a:pt x="130243" y="16319"/>
                    </a:cubicBezTo>
                    <a:lnTo>
                      <a:pt x="130243" y="3796"/>
                    </a:lnTo>
                    <a:lnTo>
                      <a:pt x="177803" y="3796"/>
                    </a:lnTo>
                    <a:lnTo>
                      <a:pt x="177803" y="177410"/>
                    </a:lnTo>
                    <a:lnTo>
                      <a:pt x="130243" y="177410"/>
                    </a:lnTo>
                    <a:lnTo>
                      <a:pt x="130243" y="164582"/>
                    </a:lnTo>
                    <a:cubicBezTo>
                      <a:pt x="120164" y="174661"/>
                      <a:pt x="104544" y="181250"/>
                      <a:pt x="85782" y="181250"/>
                    </a:cubicBezTo>
                    <a:close/>
                    <a:moveTo>
                      <a:pt x="92719" y="137835"/>
                    </a:moveTo>
                    <a:cubicBezTo>
                      <a:pt x="111132" y="137835"/>
                      <a:pt x="122215" y="129850"/>
                      <a:pt x="130243" y="118724"/>
                    </a:cubicBezTo>
                    <a:lnTo>
                      <a:pt x="130243" y="62133"/>
                    </a:lnTo>
                    <a:cubicBezTo>
                      <a:pt x="122258" y="51356"/>
                      <a:pt x="111132" y="43371"/>
                      <a:pt x="92719" y="43371"/>
                    </a:cubicBezTo>
                    <a:cubicBezTo>
                      <a:pt x="67020" y="43371"/>
                      <a:pt x="49305" y="64882"/>
                      <a:pt x="49305" y="90581"/>
                    </a:cubicBezTo>
                    <a:cubicBezTo>
                      <a:pt x="49305" y="116281"/>
                      <a:pt x="67020" y="137835"/>
                      <a:pt x="92719" y="137835"/>
                    </a:cubicBezTo>
                    <a:close/>
                  </a:path>
                </a:pathLst>
              </a:custGeom>
              <a:solidFill>
                <a:schemeClr val="bg1"/>
              </a:solidFill>
              <a:ln w="4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C3782AD1-B93B-426D-A329-A1B7F1ACC6B3}"/>
                  </a:ext>
                </a:extLst>
              </p:cNvPr>
              <p:cNvSpPr/>
              <p:nvPr/>
            </p:nvSpPr>
            <p:spPr>
              <a:xfrm>
                <a:off x="1356223" y="6072359"/>
                <a:ext cx="177802" cy="257344"/>
              </a:xfrm>
              <a:custGeom>
                <a:avLst/>
                <a:gdLst>
                  <a:gd name="connsiteX0" fmla="*/ 92021 w 177802"/>
                  <a:gd name="connsiteY0" fmla="*/ 257345 h 257344"/>
                  <a:gd name="connsiteX1" fmla="*/ 47559 w 177802"/>
                  <a:gd name="connsiteY1" fmla="*/ 240677 h 257344"/>
                  <a:gd name="connsiteX2" fmla="*/ 47559 w 177802"/>
                  <a:gd name="connsiteY2" fmla="*/ 253505 h 257344"/>
                  <a:gd name="connsiteX3" fmla="*/ 0 w 177802"/>
                  <a:gd name="connsiteY3" fmla="*/ 253505 h 257344"/>
                  <a:gd name="connsiteX4" fmla="*/ 0 w 177802"/>
                  <a:gd name="connsiteY4" fmla="*/ 0 h 257344"/>
                  <a:gd name="connsiteX5" fmla="*/ 47559 w 177802"/>
                  <a:gd name="connsiteY5" fmla="*/ 0 h 257344"/>
                  <a:gd name="connsiteX6" fmla="*/ 47559 w 177802"/>
                  <a:gd name="connsiteY6" fmla="*/ 92370 h 257344"/>
                  <a:gd name="connsiteX7" fmla="*/ 92021 w 177802"/>
                  <a:gd name="connsiteY7" fmla="*/ 76052 h 257344"/>
                  <a:gd name="connsiteX8" fmla="*/ 177803 w 177802"/>
                  <a:gd name="connsiteY8" fmla="*/ 166676 h 257344"/>
                  <a:gd name="connsiteX9" fmla="*/ 92021 w 177802"/>
                  <a:gd name="connsiteY9" fmla="*/ 257345 h 257344"/>
                  <a:gd name="connsiteX10" fmla="*/ 85084 w 177802"/>
                  <a:gd name="connsiteY10" fmla="*/ 213930 h 257344"/>
                  <a:gd name="connsiteX11" fmla="*/ 128847 w 177802"/>
                  <a:gd name="connsiteY11" fmla="*/ 166720 h 257344"/>
                  <a:gd name="connsiteX12" fmla="*/ 85084 w 177802"/>
                  <a:gd name="connsiteY12" fmla="*/ 119510 h 257344"/>
                  <a:gd name="connsiteX13" fmla="*/ 47559 w 177802"/>
                  <a:gd name="connsiteY13" fmla="*/ 138272 h 257344"/>
                  <a:gd name="connsiteX14" fmla="*/ 47559 w 177802"/>
                  <a:gd name="connsiteY14" fmla="*/ 194863 h 257344"/>
                  <a:gd name="connsiteX15" fmla="*/ 85084 w 177802"/>
                  <a:gd name="connsiteY15" fmla="*/ 213930 h 25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7802" h="257344">
                    <a:moveTo>
                      <a:pt x="92021" y="257345"/>
                    </a:moveTo>
                    <a:cubicBezTo>
                      <a:pt x="73608" y="257345"/>
                      <a:pt x="57639" y="250756"/>
                      <a:pt x="47559" y="240677"/>
                    </a:cubicBezTo>
                    <a:lnTo>
                      <a:pt x="47559" y="253505"/>
                    </a:lnTo>
                    <a:lnTo>
                      <a:pt x="0" y="253505"/>
                    </a:lnTo>
                    <a:lnTo>
                      <a:pt x="0" y="0"/>
                    </a:lnTo>
                    <a:lnTo>
                      <a:pt x="47559" y="0"/>
                    </a:lnTo>
                    <a:lnTo>
                      <a:pt x="47559" y="92370"/>
                    </a:lnTo>
                    <a:cubicBezTo>
                      <a:pt x="57639" y="82640"/>
                      <a:pt x="73608" y="76052"/>
                      <a:pt x="92021" y="76052"/>
                    </a:cubicBezTo>
                    <a:cubicBezTo>
                      <a:pt x="143420" y="76052"/>
                      <a:pt x="177803" y="118070"/>
                      <a:pt x="177803" y="166676"/>
                    </a:cubicBezTo>
                    <a:cubicBezTo>
                      <a:pt x="177803" y="215327"/>
                      <a:pt x="143420" y="257345"/>
                      <a:pt x="92021" y="257345"/>
                    </a:cubicBezTo>
                    <a:close/>
                    <a:moveTo>
                      <a:pt x="85084" y="213930"/>
                    </a:moveTo>
                    <a:cubicBezTo>
                      <a:pt x="111132" y="213930"/>
                      <a:pt x="128847" y="192420"/>
                      <a:pt x="128847" y="166720"/>
                    </a:cubicBezTo>
                    <a:cubicBezTo>
                      <a:pt x="128847" y="141020"/>
                      <a:pt x="111132" y="119510"/>
                      <a:pt x="85084" y="119510"/>
                    </a:cubicBezTo>
                    <a:cubicBezTo>
                      <a:pt x="66671" y="119510"/>
                      <a:pt x="55544" y="127494"/>
                      <a:pt x="47559" y="138272"/>
                    </a:cubicBezTo>
                    <a:lnTo>
                      <a:pt x="47559" y="194863"/>
                    </a:lnTo>
                    <a:cubicBezTo>
                      <a:pt x="55588" y="205946"/>
                      <a:pt x="66671" y="213930"/>
                      <a:pt x="85084" y="213930"/>
                    </a:cubicBezTo>
                    <a:close/>
                  </a:path>
                </a:pathLst>
              </a:custGeom>
              <a:solidFill>
                <a:schemeClr val="bg1"/>
              </a:solidFill>
              <a:ln w="4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084EFF67-4436-4265-8AD3-71C831B7F9DF}"/>
                  </a:ext>
                </a:extLst>
              </p:cNvPr>
              <p:cNvSpPr/>
              <p:nvPr/>
            </p:nvSpPr>
            <p:spPr>
              <a:xfrm>
                <a:off x="1549602" y="6148454"/>
                <a:ext cx="174312" cy="181249"/>
              </a:xfrm>
              <a:custGeom>
                <a:avLst/>
                <a:gdLst>
                  <a:gd name="connsiteX0" fmla="*/ 92021 w 174312"/>
                  <a:gd name="connsiteY0" fmla="*/ 181250 h 181249"/>
                  <a:gd name="connsiteX1" fmla="*/ 0 w 174312"/>
                  <a:gd name="connsiteY1" fmla="*/ 90625 h 181249"/>
                  <a:gd name="connsiteX2" fmla="*/ 92021 w 174312"/>
                  <a:gd name="connsiteY2" fmla="*/ 0 h 181249"/>
                  <a:gd name="connsiteX3" fmla="*/ 174312 w 174312"/>
                  <a:gd name="connsiteY3" fmla="*/ 50003 h 181249"/>
                  <a:gd name="connsiteX4" fmla="*/ 132992 w 174312"/>
                  <a:gd name="connsiteY4" fmla="*/ 72212 h 181249"/>
                  <a:gd name="connsiteX5" fmla="*/ 92021 w 174312"/>
                  <a:gd name="connsiteY5" fmla="*/ 44418 h 181249"/>
                  <a:gd name="connsiteX6" fmla="*/ 47909 w 174312"/>
                  <a:gd name="connsiteY6" fmla="*/ 90625 h 181249"/>
                  <a:gd name="connsiteX7" fmla="*/ 92021 w 174312"/>
                  <a:gd name="connsiteY7" fmla="*/ 136832 h 181249"/>
                  <a:gd name="connsiteX8" fmla="*/ 132992 w 174312"/>
                  <a:gd name="connsiteY8" fmla="*/ 109038 h 181249"/>
                  <a:gd name="connsiteX9" fmla="*/ 174312 w 174312"/>
                  <a:gd name="connsiteY9" fmla="*/ 131247 h 181249"/>
                  <a:gd name="connsiteX10" fmla="*/ 92021 w 174312"/>
                  <a:gd name="connsiteY10" fmla="*/ 181250 h 181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4312" h="181249">
                    <a:moveTo>
                      <a:pt x="92021" y="181250"/>
                    </a:moveTo>
                    <a:cubicBezTo>
                      <a:pt x="40622" y="181250"/>
                      <a:pt x="0" y="143027"/>
                      <a:pt x="0" y="90625"/>
                    </a:cubicBezTo>
                    <a:cubicBezTo>
                      <a:pt x="0" y="38178"/>
                      <a:pt x="40622" y="0"/>
                      <a:pt x="92021" y="0"/>
                    </a:cubicBezTo>
                    <a:cubicBezTo>
                      <a:pt x="128149" y="0"/>
                      <a:pt x="159390" y="20158"/>
                      <a:pt x="174312" y="50003"/>
                    </a:cubicBezTo>
                    <a:lnTo>
                      <a:pt x="132992" y="72212"/>
                    </a:lnTo>
                    <a:cubicBezTo>
                      <a:pt x="126055" y="56242"/>
                      <a:pt x="111132" y="44418"/>
                      <a:pt x="92021" y="44418"/>
                    </a:cubicBezTo>
                    <a:cubicBezTo>
                      <a:pt x="67020" y="44418"/>
                      <a:pt x="47909" y="63878"/>
                      <a:pt x="47909" y="90625"/>
                    </a:cubicBezTo>
                    <a:cubicBezTo>
                      <a:pt x="47909" y="117372"/>
                      <a:pt x="67020" y="136832"/>
                      <a:pt x="92021" y="136832"/>
                    </a:cubicBezTo>
                    <a:cubicBezTo>
                      <a:pt x="111132" y="136832"/>
                      <a:pt x="126055" y="125007"/>
                      <a:pt x="132992" y="109038"/>
                    </a:cubicBezTo>
                    <a:lnTo>
                      <a:pt x="174312" y="131247"/>
                    </a:lnTo>
                    <a:cubicBezTo>
                      <a:pt x="159390" y="161091"/>
                      <a:pt x="128149" y="181250"/>
                      <a:pt x="92021" y="181250"/>
                    </a:cubicBezTo>
                    <a:close/>
                  </a:path>
                </a:pathLst>
              </a:custGeom>
              <a:solidFill>
                <a:schemeClr val="bg1"/>
              </a:solidFill>
              <a:ln w="4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9825097-B609-4B70-9BD5-646BC469343E}"/>
                  </a:ext>
                </a:extLst>
              </p:cNvPr>
              <p:cNvSpPr/>
              <p:nvPr/>
            </p:nvSpPr>
            <p:spPr>
              <a:xfrm>
                <a:off x="1733644" y="6148454"/>
                <a:ext cx="182646" cy="181249"/>
              </a:xfrm>
              <a:custGeom>
                <a:avLst/>
                <a:gdLst>
                  <a:gd name="connsiteX0" fmla="*/ 91323 w 182646"/>
                  <a:gd name="connsiteY0" fmla="*/ 181250 h 181249"/>
                  <a:gd name="connsiteX1" fmla="*/ 0 w 182646"/>
                  <a:gd name="connsiteY1" fmla="*/ 90625 h 181249"/>
                  <a:gd name="connsiteX2" fmla="*/ 91323 w 182646"/>
                  <a:gd name="connsiteY2" fmla="*/ 0 h 181249"/>
                  <a:gd name="connsiteX3" fmla="*/ 182646 w 182646"/>
                  <a:gd name="connsiteY3" fmla="*/ 90625 h 181249"/>
                  <a:gd name="connsiteX4" fmla="*/ 91323 w 182646"/>
                  <a:gd name="connsiteY4" fmla="*/ 181250 h 181249"/>
                  <a:gd name="connsiteX5" fmla="*/ 91323 w 182646"/>
                  <a:gd name="connsiteY5" fmla="*/ 136788 h 181249"/>
                  <a:gd name="connsiteX6" fmla="*/ 134388 w 182646"/>
                  <a:gd name="connsiteY6" fmla="*/ 90581 h 181249"/>
                  <a:gd name="connsiteX7" fmla="*/ 91323 w 182646"/>
                  <a:gd name="connsiteY7" fmla="*/ 44374 h 181249"/>
                  <a:gd name="connsiteX8" fmla="*/ 47909 w 182646"/>
                  <a:gd name="connsiteY8" fmla="*/ 90581 h 181249"/>
                  <a:gd name="connsiteX9" fmla="*/ 91323 w 182646"/>
                  <a:gd name="connsiteY9" fmla="*/ 136788 h 181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2646" h="181249">
                    <a:moveTo>
                      <a:pt x="91323" y="181250"/>
                    </a:moveTo>
                    <a:cubicBezTo>
                      <a:pt x="40971" y="181250"/>
                      <a:pt x="0" y="141326"/>
                      <a:pt x="0" y="90625"/>
                    </a:cubicBezTo>
                    <a:cubicBezTo>
                      <a:pt x="0" y="39924"/>
                      <a:pt x="40971" y="0"/>
                      <a:pt x="91323" y="0"/>
                    </a:cubicBezTo>
                    <a:cubicBezTo>
                      <a:pt x="141675" y="0"/>
                      <a:pt x="182646" y="39924"/>
                      <a:pt x="182646" y="90625"/>
                    </a:cubicBezTo>
                    <a:cubicBezTo>
                      <a:pt x="182646" y="141326"/>
                      <a:pt x="141675" y="181250"/>
                      <a:pt x="91323" y="181250"/>
                    </a:cubicBezTo>
                    <a:close/>
                    <a:moveTo>
                      <a:pt x="91323" y="136788"/>
                    </a:moveTo>
                    <a:cubicBezTo>
                      <a:pt x="116324" y="136788"/>
                      <a:pt x="134388" y="117328"/>
                      <a:pt x="134388" y="90581"/>
                    </a:cubicBezTo>
                    <a:cubicBezTo>
                      <a:pt x="134388" y="63834"/>
                      <a:pt x="116324" y="44374"/>
                      <a:pt x="91323" y="44374"/>
                    </a:cubicBezTo>
                    <a:cubicBezTo>
                      <a:pt x="66322" y="44374"/>
                      <a:pt x="47909" y="63834"/>
                      <a:pt x="47909" y="90581"/>
                    </a:cubicBezTo>
                    <a:cubicBezTo>
                      <a:pt x="47909" y="117328"/>
                      <a:pt x="66322" y="136788"/>
                      <a:pt x="91323" y="136788"/>
                    </a:cubicBezTo>
                    <a:close/>
                  </a:path>
                </a:pathLst>
              </a:custGeom>
              <a:solidFill>
                <a:schemeClr val="bg1"/>
              </a:solidFill>
              <a:ln w="4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C0767C1-23C3-43CB-A90B-BC405E35CC74}"/>
                  </a:ext>
                </a:extLst>
              </p:cNvPr>
              <p:cNvSpPr/>
              <p:nvPr/>
            </p:nvSpPr>
            <p:spPr>
              <a:xfrm>
                <a:off x="2065776" y="6148454"/>
                <a:ext cx="177802" cy="244822"/>
              </a:xfrm>
              <a:custGeom>
                <a:avLst/>
                <a:gdLst>
                  <a:gd name="connsiteX0" fmla="*/ 0 w 177802"/>
                  <a:gd name="connsiteY0" fmla="*/ 3796 h 244822"/>
                  <a:gd name="connsiteX1" fmla="*/ 47559 w 177802"/>
                  <a:gd name="connsiteY1" fmla="*/ 3796 h 244822"/>
                  <a:gd name="connsiteX2" fmla="*/ 47559 w 177802"/>
                  <a:gd name="connsiteY2" fmla="*/ 16319 h 244822"/>
                  <a:gd name="connsiteX3" fmla="*/ 92021 w 177802"/>
                  <a:gd name="connsiteY3" fmla="*/ 0 h 244822"/>
                  <a:gd name="connsiteX4" fmla="*/ 177803 w 177802"/>
                  <a:gd name="connsiteY4" fmla="*/ 90625 h 244822"/>
                  <a:gd name="connsiteX5" fmla="*/ 92021 w 177802"/>
                  <a:gd name="connsiteY5" fmla="*/ 181250 h 244822"/>
                  <a:gd name="connsiteX6" fmla="*/ 47559 w 177802"/>
                  <a:gd name="connsiteY6" fmla="*/ 164582 h 244822"/>
                  <a:gd name="connsiteX7" fmla="*/ 47559 w 177802"/>
                  <a:gd name="connsiteY7" fmla="*/ 244822 h 244822"/>
                  <a:gd name="connsiteX8" fmla="*/ 0 w 177802"/>
                  <a:gd name="connsiteY8" fmla="*/ 244822 h 244822"/>
                  <a:gd name="connsiteX9" fmla="*/ 0 w 177802"/>
                  <a:gd name="connsiteY9" fmla="*/ 3796 h 244822"/>
                  <a:gd name="connsiteX10" fmla="*/ 85084 w 177802"/>
                  <a:gd name="connsiteY10" fmla="*/ 137835 h 244822"/>
                  <a:gd name="connsiteX11" fmla="*/ 128847 w 177802"/>
                  <a:gd name="connsiteY11" fmla="*/ 90625 h 244822"/>
                  <a:gd name="connsiteX12" fmla="*/ 85084 w 177802"/>
                  <a:gd name="connsiteY12" fmla="*/ 43414 h 244822"/>
                  <a:gd name="connsiteX13" fmla="*/ 47559 w 177802"/>
                  <a:gd name="connsiteY13" fmla="*/ 62176 h 244822"/>
                  <a:gd name="connsiteX14" fmla="*/ 47559 w 177802"/>
                  <a:gd name="connsiteY14" fmla="*/ 118768 h 244822"/>
                  <a:gd name="connsiteX15" fmla="*/ 85084 w 177802"/>
                  <a:gd name="connsiteY15" fmla="*/ 137835 h 244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7802" h="244822">
                    <a:moveTo>
                      <a:pt x="0" y="3796"/>
                    </a:moveTo>
                    <a:lnTo>
                      <a:pt x="47559" y="3796"/>
                    </a:lnTo>
                    <a:lnTo>
                      <a:pt x="47559" y="16319"/>
                    </a:lnTo>
                    <a:cubicBezTo>
                      <a:pt x="57639" y="6589"/>
                      <a:pt x="73608" y="0"/>
                      <a:pt x="92021" y="0"/>
                    </a:cubicBezTo>
                    <a:cubicBezTo>
                      <a:pt x="143420" y="0"/>
                      <a:pt x="177803" y="42018"/>
                      <a:pt x="177803" y="90625"/>
                    </a:cubicBezTo>
                    <a:cubicBezTo>
                      <a:pt x="177803" y="139231"/>
                      <a:pt x="143420" y="181250"/>
                      <a:pt x="92021" y="181250"/>
                    </a:cubicBezTo>
                    <a:cubicBezTo>
                      <a:pt x="73608" y="181250"/>
                      <a:pt x="57639" y="174661"/>
                      <a:pt x="47559" y="164582"/>
                    </a:cubicBezTo>
                    <a:lnTo>
                      <a:pt x="47559" y="244822"/>
                    </a:lnTo>
                    <a:lnTo>
                      <a:pt x="0" y="244822"/>
                    </a:lnTo>
                    <a:lnTo>
                      <a:pt x="0" y="3796"/>
                    </a:lnTo>
                    <a:close/>
                    <a:moveTo>
                      <a:pt x="85084" y="137835"/>
                    </a:moveTo>
                    <a:cubicBezTo>
                      <a:pt x="111132" y="137835"/>
                      <a:pt x="128847" y="116324"/>
                      <a:pt x="128847" y="90625"/>
                    </a:cubicBezTo>
                    <a:cubicBezTo>
                      <a:pt x="128847" y="64925"/>
                      <a:pt x="111132" y="43414"/>
                      <a:pt x="85084" y="43414"/>
                    </a:cubicBezTo>
                    <a:cubicBezTo>
                      <a:pt x="66671" y="43414"/>
                      <a:pt x="55544" y="51399"/>
                      <a:pt x="47559" y="62176"/>
                    </a:cubicBezTo>
                    <a:lnTo>
                      <a:pt x="47559" y="118768"/>
                    </a:lnTo>
                    <a:cubicBezTo>
                      <a:pt x="55588" y="129850"/>
                      <a:pt x="66714" y="137835"/>
                      <a:pt x="85084" y="137835"/>
                    </a:cubicBezTo>
                    <a:close/>
                  </a:path>
                </a:pathLst>
              </a:custGeom>
              <a:solidFill>
                <a:schemeClr val="bg1"/>
              </a:solidFill>
              <a:ln w="4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170645F9-95A4-4775-A801-DA33CBAC3286}"/>
                  </a:ext>
                </a:extLst>
              </p:cNvPr>
              <p:cNvSpPr/>
              <p:nvPr/>
            </p:nvSpPr>
            <p:spPr>
              <a:xfrm>
                <a:off x="1937016" y="6150156"/>
                <a:ext cx="107990" cy="175708"/>
              </a:xfrm>
              <a:custGeom>
                <a:avLst/>
                <a:gdLst>
                  <a:gd name="connsiteX0" fmla="*/ 87832 w 107990"/>
                  <a:gd name="connsiteY0" fmla="*/ 0 h 175708"/>
                  <a:gd name="connsiteX1" fmla="*/ 47559 w 107990"/>
                  <a:gd name="connsiteY1" fmla="*/ 22907 h 175708"/>
                  <a:gd name="connsiteX2" fmla="*/ 47559 w 107990"/>
                  <a:gd name="connsiteY2" fmla="*/ 2051 h 175708"/>
                  <a:gd name="connsiteX3" fmla="*/ 0 w 107990"/>
                  <a:gd name="connsiteY3" fmla="*/ 2051 h 175708"/>
                  <a:gd name="connsiteX4" fmla="*/ 0 w 107990"/>
                  <a:gd name="connsiteY4" fmla="*/ 175708 h 175708"/>
                  <a:gd name="connsiteX5" fmla="*/ 47559 w 107990"/>
                  <a:gd name="connsiteY5" fmla="*/ 175708 h 175708"/>
                  <a:gd name="connsiteX6" fmla="*/ 47559 w 107990"/>
                  <a:gd name="connsiteY6" fmla="*/ 68241 h 175708"/>
                  <a:gd name="connsiteX7" fmla="*/ 107991 w 107990"/>
                  <a:gd name="connsiteY7" fmla="*/ 48694 h 175708"/>
                  <a:gd name="connsiteX8" fmla="*/ 107991 w 107990"/>
                  <a:gd name="connsiteY8" fmla="*/ 3142 h 175708"/>
                  <a:gd name="connsiteX9" fmla="*/ 87832 w 107990"/>
                  <a:gd name="connsiteY9" fmla="*/ 0 h 175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7990" h="175708">
                    <a:moveTo>
                      <a:pt x="87832" y="0"/>
                    </a:moveTo>
                    <a:cubicBezTo>
                      <a:pt x="69768" y="0"/>
                      <a:pt x="53450" y="10428"/>
                      <a:pt x="47559" y="22907"/>
                    </a:cubicBezTo>
                    <a:lnTo>
                      <a:pt x="47559" y="2051"/>
                    </a:lnTo>
                    <a:lnTo>
                      <a:pt x="0" y="2051"/>
                    </a:lnTo>
                    <a:lnTo>
                      <a:pt x="0" y="175708"/>
                    </a:lnTo>
                    <a:lnTo>
                      <a:pt x="47559" y="175708"/>
                    </a:lnTo>
                    <a:lnTo>
                      <a:pt x="47559" y="68241"/>
                    </a:lnTo>
                    <a:cubicBezTo>
                      <a:pt x="70161" y="35473"/>
                      <a:pt x="107991" y="48694"/>
                      <a:pt x="107991" y="48694"/>
                    </a:cubicBezTo>
                    <a:lnTo>
                      <a:pt x="107991" y="3142"/>
                    </a:lnTo>
                    <a:cubicBezTo>
                      <a:pt x="104151" y="1745"/>
                      <a:pt x="96515" y="0"/>
                      <a:pt x="8783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4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CAB38FB-BACF-43A1-9A38-4912BA464565}"/>
                </a:ext>
              </a:extLst>
            </p:cNvPr>
            <p:cNvSpPr/>
            <p:nvPr/>
          </p:nvSpPr>
          <p:spPr>
            <a:xfrm>
              <a:off x="627438" y="6037713"/>
              <a:ext cx="339311" cy="343477"/>
            </a:xfrm>
            <a:custGeom>
              <a:avLst/>
              <a:gdLst>
                <a:gd name="connsiteX0" fmla="*/ 168412 w 339311"/>
                <a:gd name="connsiteY0" fmla="*/ 343477 h 343477"/>
                <a:gd name="connsiteX1" fmla="*/ 62734 w 339311"/>
                <a:gd name="connsiteY1" fmla="*/ 303204 h 343477"/>
                <a:gd name="connsiteX2" fmla="*/ 39608 w 339311"/>
                <a:gd name="connsiteY2" fmla="*/ 54935 h 343477"/>
                <a:gd name="connsiteX3" fmla="*/ 278933 w 339311"/>
                <a:gd name="connsiteY3" fmla="*/ 40187 h 343477"/>
                <a:gd name="connsiteX4" fmla="*/ 300837 w 339311"/>
                <a:gd name="connsiteY4" fmla="*/ 276370 h 343477"/>
                <a:gd name="connsiteX5" fmla="*/ 184556 w 339311"/>
                <a:gd name="connsiteY5" fmla="*/ 342648 h 343477"/>
                <a:gd name="connsiteX6" fmla="*/ 168412 w 339311"/>
                <a:gd name="connsiteY6" fmla="*/ 343477 h 343477"/>
                <a:gd name="connsiteX7" fmla="*/ 166186 w 339311"/>
                <a:gd name="connsiteY7" fmla="*/ 8685 h 343477"/>
                <a:gd name="connsiteX8" fmla="*/ 46110 w 339311"/>
                <a:gd name="connsiteY8" fmla="*/ 60738 h 343477"/>
                <a:gd name="connsiteX9" fmla="*/ 68493 w 339311"/>
                <a:gd name="connsiteY9" fmla="*/ 296659 h 343477"/>
                <a:gd name="connsiteX10" fmla="*/ 183683 w 339311"/>
                <a:gd name="connsiteY10" fmla="*/ 333965 h 343477"/>
                <a:gd name="connsiteX11" fmla="*/ 293943 w 339311"/>
                <a:gd name="connsiteY11" fmla="*/ 271004 h 343477"/>
                <a:gd name="connsiteX12" fmla="*/ 273435 w 339311"/>
                <a:gd name="connsiteY12" fmla="*/ 46907 h 343477"/>
                <a:gd name="connsiteX13" fmla="*/ 273392 w 339311"/>
                <a:gd name="connsiteY13" fmla="*/ 46863 h 343477"/>
                <a:gd name="connsiteX14" fmla="*/ 166186 w 339311"/>
                <a:gd name="connsiteY14" fmla="*/ 8685 h 343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9311" h="343477">
                  <a:moveTo>
                    <a:pt x="168412" y="343477"/>
                  </a:moveTo>
                  <a:cubicBezTo>
                    <a:pt x="129928" y="343477"/>
                    <a:pt x="92884" y="329471"/>
                    <a:pt x="62734" y="303204"/>
                  </a:cubicBezTo>
                  <a:cubicBezTo>
                    <a:pt x="-10700" y="237799"/>
                    <a:pt x="-21303" y="124093"/>
                    <a:pt x="39608" y="54935"/>
                  </a:cubicBezTo>
                  <a:cubicBezTo>
                    <a:pt x="100170" y="-12084"/>
                    <a:pt x="207506" y="-18717"/>
                    <a:pt x="278933" y="40187"/>
                  </a:cubicBezTo>
                  <a:cubicBezTo>
                    <a:pt x="350010" y="97564"/>
                    <a:pt x="359653" y="201279"/>
                    <a:pt x="300837" y="276370"/>
                  </a:cubicBezTo>
                  <a:cubicBezTo>
                    <a:pt x="272170" y="313894"/>
                    <a:pt x="229803" y="338067"/>
                    <a:pt x="184556" y="342648"/>
                  </a:cubicBezTo>
                  <a:cubicBezTo>
                    <a:pt x="179189" y="343215"/>
                    <a:pt x="173779" y="343477"/>
                    <a:pt x="168412" y="343477"/>
                  </a:cubicBezTo>
                  <a:close/>
                  <a:moveTo>
                    <a:pt x="166186" y="8685"/>
                  </a:moveTo>
                  <a:cubicBezTo>
                    <a:pt x="121419" y="8685"/>
                    <a:pt x="77263" y="26269"/>
                    <a:pt x="46110" y="60738"/>
                  </a:cubicBezTo>
                  <a:cubicBezTo>
                    <a:pt x="-11660" y="126362"/>
                    <a:pt x="-1450" y="234396"/>
                    <a:pt x="68493" y="296659"/>
                  </a:cubicBezTo>
                  <a:cubicBezTo>
                    <a:pt x="100999" y="324933"/>
                    <a:pt x="141927" y="338241"/>
                    <a:pt x="183683" y="333965"/>
                  </a:cubicBezTo>
                  <a:cubicBezTo>
                    <a:pt x="226530" y="329602"/>
                    <a:pt x="266716" y="306695"/>
                    <a:pt x="293943" y="271004"/>
                  </a:cubicBezTo>
                  <a:cubicBezTo>
                    <a:pt x="349792" y="199664"/>
                    <a:pt x="340804" y="101229"/>
                    <a:pt x="273435" y="46907"/>
                  </a:cubicBezTo>
                  <a:lnTo>
                    <a:pt x="273392" y="46863"/>
                  </a:lnTo>
                  <a:cubicBezTo>
                    <a:pt x="242325" y="21294"/>
                    <a:pt x="204060" y="8685"/>
                    <a:pt x="166186" y="8685"/>
                  </a:cubicBezTo>
                  <a:close/>
                </a:path>
              </a:pathLst>
            </a:custGeom>
            <a:solidFill>
              <a:schemeClr val="bg1"/>
            </a:solidFill>
            <a:ln w="4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2E6820E-9EFD-4F31-8007-BEBB06DE23B7}"/>
                </a:ext>
              </a:extLst>
            </p:cNvPr>
            <p:cNvSpPr/>
            <p:nvPr/>
          </p:nvSpPr>
          <p:spPr>
            <a:xfrm>
              <a:off x="686851" y="6068051"/>
              <a:ext cx="259714" cy="262176"/>
            </a:xfrm>
            <a:custGeom>
              <a:avLst/>
              <a:gdLst>
                <a:gd name="connsiteX0" fmla="*/ 130422 w 259714"/>
                <a:gd name="connsiteY0" fmla="*/ 262177 h 262176"/>
                <a:gd name="connsiteX1" fmla="*/ 48262 w 259714"/>
                <a:gd name="connsiteY1" fmla="*/ 230718 h 262176"/>
                <a:gd name="connsiteX2" fmla="*/ 30634 w 259714"/>
                <a:gd name="connsiteY2" fmla="*/ 42094 h 262176"/>
                <a:gd name="connsiteX3" fmla="*/ 213542 w 259714"/>
                <a:gd name="connsiteY3" fmla="*/ 30750 h 262176"/>
                <a:gd name="connsiteX4" fmla="*/ 230341 w 259714"/>
                <a:gd name="connsiteY4" fmla="*/ 211694 h 262176"/>
                <a:gd name="connsiteX5" fmla="*/ 142814 w 259714"/>
                <a:gd name="connsiteY5" fmla="*/ 261522 h 262176"/>
                <a:gd name="connsiteX6" fmla="*/ 130422 w 259714"/>
                <a:gd name="connsiteY6" fmla="*/ 262177 h 262176"/>
                <a:gd name="connsiteX7" fmla="*/ 127412 w 259714"/>
                <a:gd name="connsiteY7" fmla="*/ 8715 h 262176"/>
                <a:gd name="connsiteX8" fmla="*/ 37179 w 259714"/>
                <a:gd name="connsiteY8" fmla="*/ 47941 h 262176"/>
                <a:gd name="connsiteX9" fmla="*/ 54065 w 259714"/>
                <a:gd name="connsiteY9" fmla="*/ 224216 h 262176"/>
                <a:gd name="connsiteX10" fmla="*/ 141985 w 259714"/>
                <a:gd name="connsiteY10" fmla="*/ 252927 h 262176"/>
                <a:gd name="connsiteX11" fmla="*/ 223490 w 259714"/>
                <a:gd name="connsiteY11" fmla="*/ 206414 h 262176"/>
                <a:gd name="connsiteX12" fmla="*/ 208132 w 259714"/>
                <a:gd name="connsiteY12" fmla="*/ 37556 h 262176"/>
                <a:gd name="connsiteX13" fmla="*/ 208088 w 259714"/>
                <a:gd name="connsiteY13" fmla="*/ 37513 h 262176"/>
                <a:gd name="connsiteX14" fmla="*/ 127412 w 259714"/>
                <a:gd name="connsiteY14" fmla="*/ 8715 h 2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9714" h="262176">
                  <a:moveTo>
                    <a:pt x="130422" y="262177"/>
                  </a:moveTo>
                  <a:cubicBezTo>
                    <a:pt x="100578" y="262177"/>
                    <a:pt x="71780" y="251225"/>
                    <a:pt x="48262" y="230718"/>
                  </a:cubicBezTo>
                  <a:cubicBezTo>
                    <a:pt x="-8417" y="180147"/>
                    <a:pt x="-16314" y="95544"/>
                    <a:pt x="30634" y="42094"/>
                  </a:cubicBezTo>
                  <a:cubicBezTo>
                    <a:pt x="76929" y="-9261"/>
                    <a:pt x="158958" y="-14323"/>
                    <a:pt x="213542" y="30750"/>
                  </a:cubicBezTo>
                  <a:cubicBezTo>
                    <a:pt x="267908" y="74688"/>
                    <a:pt x="275239" y="154186"/>
                    <a:pt x="230341" y="211694"/>
                  </a:cubicBezTo>
                  <a:cubicBezTo>
                    <a:pt x="208525" y="240317"/>
                    <a:pt x="177458" y="258032"/>
                    <a:pt x="142814" y="261522"/>
                  </a:cubicBezTo>
                  <a:cubicBezTo>
                    <a:pt x="138669" y="262002"/>
                    <a:pt x="134524" y="262177"/>
                    <a:pt x="130422" y="262177"/>
                  </a:cubicBezTo>
                  <a:close/>
                  <a:moveTo>
                    <a:pt x="127412" y="8715"/>
                  </a:moveTo>
                  <a:cubicBezTo>
                    <a:pt x="93771" y="8715"/>
                    <a:pt x="60566" y="21979"/>
                    <a:pt x="37179" y="47941"/>
                  </a:cubicBezTo>
                  <a:cubicBezTo>
                    <a:pt x="-6584" y="97726"/>
                    <a:pt x="964" y="176831"/>
                    <a:pt x="54065" y="224216"/>
                  </a:cubicBezTo>
                  <a:cubicBezTo>
                    <a:pt x="78979" y="245945"/>
                    <a:pt x="110177" y="256155"/>
                    <a:pt x="141985" y="252927"/>
                  </a:cubicBezTo>
                  <a:cubicBezTo>
                    <a:pt x="174186" y="249654"/>
                    <a:pt x="203114" y="233161"/>
                    <a:pt x="223490" y="206414"/>
                  </a:cubicBezTo>
                  <a:cubicBezTo>
                    <a:pt x="265509" y="152659"/>
                    <a:pt x="258746" y="78484"/>
                    <a:pt x="208132" y="37556"/>
                  </a:cubicBezTo>
                  <a:lnTo>
                    <a:pt x="208088" y="37513"/>
                  </a:lnTo>
                  <a:cubicBezTo>
                    <a:pt x="184614" y="18183"/>
                    <a:pt x="155860" y="8715"/>
                    <a:pt x="127412" y="8715"/>
                  </a:cubicBezTo>
                  <a:close/>
                </a:path>
              </a:pathLst>
            </a:custGeom>
            <a:solidFill>
              <a:schemeClr val="bg1"/>
            </a:solidFill>
            <a:ln w="4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549337" y="4680585"/>
            <a:ext cx="2194613" cy="7947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
						</a:t>
            </a:r>
          </a:p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7634657" y="4573905"/>
            <a:ext cx="1108311" cy="7831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For Internal Use Only.</a:t>
            </a:r>
            <a:r>
              <a:rPr lang="en-US" sz="488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488">
                <a:solidFill>
                  <a:schemeClr val="bg1"/>
                </a:solidFill>
                <a:latin typeface="+mn-lt"/>
              </a:rPr>
              <a:t> Not For Distribution.</a:t>
            </a:r>
          </a:p>
        </p:txBody>
      </p:sp>
    </p:spTree>
    <p:extLst>
      <p:ext uri="{BB962C8B-B14F-4D97-AF65-F5344CB8AC3E}">
        <p14:creationId xmlns:p14="http://schemas.microsoft.com/office/powerpoint/2010/main" val="15047667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040">
          <p15:clr>
            <a:srgbClr val="FBAE40"/>
          </p15:clr>
        </p15:guide>
        <p15:guide id="2" pos="5568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51" y="1385578"/>
            <a:ext cx="3597662" cy="2015776"/>
          </a:xfrm>
        </p:spPr>
        <p:txBody>
          <a:bodyPr/>
          <a:lstStyle>
            <a:lvl1pPr>
              <a:lnSpc>
                <a:spcPts val="3000"/>
              </a:lnSpc>
              <a:defRPr sz="3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 headline (sentence-case)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178893" y="1371601"/>
            <a:ext cx="4565057" cy="3096113"/>
          </a:xfrm>
        </p:spPr>
        <p:txBody>
          <a:bodyPr/>
          <a:lstStyle>
            <a:lvl1pPr marL="137160" indent="-137160">
              <a:spcBef>
                <a:spcPts val="2700"/>
              </a:spcBef>
              <a:defRPr sz="1350">
                <a:solidFill>
                  <a:srgbClr val="63646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11480" indent="-137160">
              <a:defRPr sz="1200">
                <a:solidFill>
                  <a:srgbClr val="63646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 marL="617220">
              <a:defRPr sz="900">
                <a:solidFill>
                  <a:srgbClr val="63646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 marL="822960">
              <a:defRPr sz="825">
                <a:solidFill>
                  <a:srgbClr val="63646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 marL="1028700">
              <a:defRPr sz="825">
                <a:solidFill>
                  <a:srgbClr val="63646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54107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8159" y="2090058"/>
            <a:ext cx="3498928" cy="2281918"/>
          </a:xfrm>
        </p:spPr>
        <p:txBody>
          <a:bodyPr anchor="t" anchorCtr="0"/>
          <a:lstStyle>
            <a:lvl1pPr algn="l">
              <a:lnSpc>
                <a:spcPts val="3000"/>
              </a:lnSpc>
              <a:defRPr sz="3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Divider slide can go up to five to six lines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EE456E-4819-4C37-8399-49A41A8D8C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8159" y="658334"/>
            <a:ext cx="3498928" cy="1187052"/>
          </a:xfrm>
        </p:spPr>
        <p:txBody>
          <a:bodyPr anchor="b"/>
          <a:lstStyle>
            <a:lvl1pPr marL="0" indent="0">
              <a:buNone/>
              <a:defRPr sz="2700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150876" indent="0">
              <a:buNone/>
              <a:defRPr/>
            </a:lvl2pPr>
          </a:lstStyle>
          <a:p>
            <a:pPr lvl="0"/>
            <a:r>
              <a:rPr lang="en-US"/>
              <a:t>01</a:t>
            </a:r>
          </a:p>
        </p:txBody>
      </p:sp>
      <p:grpSp>
        <p:nvGrpSpPr>
          <p:cNvPr id="3" name="Graphic 43">
            <a:extLst>
              <a:ext uri="{FF2B5EF4-FFF2-40B4-BE49-F238E27FC236}">
                <a16:creationId xmlns:a16="http://schemas.microsoft.com/office/drawing/2014/main" id="{EFD14AA2-2087-4B5C-8260-16DA705E9755}"/>
              </a:ext>
            </a:extLst>
          </p:cNvPr>
          <p:cNvGrpSpPr>
            <a:grpSpLocks noGrp="1" noSelect="1" noRot="1" noMove="1" noResize="1"/>
          </p:cNvGrpSpPr>
          <p:nvPr>
            <p:custDataLst>
              <p:tags r:id="rId1"/>
            </p:custDataLst>
          </p:nvPr>
        </p:nvGrpSpPr>
        <p:grpSpPr>
          <a:xfrm>
            <a:off x="383909" y="4753134"/>
            <a:ext cx="866850" cy="233967"/>
            <a:chOff x="511879" y="6337512"/>
            <a:chExt cx="1155800" cy="311956"/>
          </a:xfrm>
          <a:solidFill>
            <a:srgbClr val="FFFFFF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A0E81AC-6886-4E51-8E32-386BFE78DD3D}"/>
                </a:ext>
              </a:extLst>
            </p:cNvPr>
            <p:cNvSpPr/>
            <p:nvPr/>
          </p:nvSpPr>
          <p:spPr>
            <a:xfrm>
              <a:off x="511879" y="6337512"/>
              <a:ext cx="309327" cy="311956"/>
            </a:xfrm>
            <a:custGeom>
              <a:avLst/>
              <a:gdLst>
                <a:gd name="connsiteX0" fmla="*/ 155172 w 309327"/>
                <a:gd name="connsiteY0" fmla="*/ 311956 h 311956"/>
                <a:gd name="connsiteX1" fmla="*/ 57271 w 309327"/>
                <a:gd name="connsiteY1" fmla="*/ 274536 h 311956"/>
                <a:gd name="connsiteX2" fmla="*/ 741 w 309327"/>
                <a:gd name="connsiteY2" fmla="*/ 163660 h 311956"/>
                <a:gd name="connsiteX3" fmla="*/ 36157 w 309327"/>
                <a:gd name="connsiteY3" fmla="*/ 50071 h 311956"/>
                <a:gd name="connsiteX4" fmla="*/ 254312 w 309327"/>
                <a:gd name="connsiteY4" fmla="*/ 36624 h 311956"/>
                <a:gd name="connsiteX5" fmla="*/ 274246 w 309327"/>
                <a:gd name="connsiteY5" fmla="*/ 251918 h 311956"/>
                <a:gd name="connsiteX6" fmla="*/ 169975 w 309327"/>
                <a:gd name="connsiteY6" fmla="*/ 311219 h 311956"/>
                <a:gd name="connsiteX7" fmla="*/ 155172 w 309327"/>
                <a:gd name="connsiteY7" fmla="*/ 311956 h 311956"/>
                <a:gd name="connsiteX8" fmla="*/ 151545 w 309327"/>
                <a:gd name="connsiteY8" fmla="*/ 5838 h 311956"/>
                <a:gd name="connsiteX9" fmla="*/ 40580 w 309327"/>
                <a:gd name="connsiteY9" fmla="*/ 53963 h 311956"/>
                <a:gd name="connsiteX10" fmla="*/ 61193 w 309327"/>
                <a:gd name="connsiteY10" fmla="*/ 270083 h 311956"/>
                <a:gd name="connsiteX11" fmla="*/ 169415 w 309327"/>
                <a:gd name="connsiteY11" fmla="*/ 305321 h 311956"/>
                <a:gd name="connsiteX12" fmla="*/ 269616 w 309327"/>
                <a:gd name="connsiteY12" fmla="*/ 248261 h 311956"/>
                <a:gd name="connsiteX13" fmla="*/ 250626 w 309327"/>
                <a:gd name="connsiteY13" fmla="*/ 41165 h 311956"/>
                <a:gd name="connsiteX14" fmla="*/ 250596 w 309327"/>
                <a:gd name="connsiteY14" fmla="*/ 41136 h 311956"/>
                <a:gd name="connsiteX15" fmla="*/ 151545 w 309327"/>
                <a:gd name="connsiteY15" fmla="*/ 5838 h 31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9327" h="311956">
                  <a:moveTo>
                    <a:pt x="155172" y="311956"/>
                  </a:moveTo>
                  <a:cubicBezTo>
                    <a:pt x="119609" y="311956"/>
                    <a:pt x="85314" y="298922"/>
                    <a:pt x="57271" y="274536"/>
                  </a:cubicBezTo>
                  <a:cubicBezTo>
                    <a:pt x="24833" y="245666"/>
                    <a:pt x="4781" y="206300"/>
                    <a:pt x="741" y="163660"/>
                  </a:cubicBezTo>
                  <a:cubicBezTo>
                    <a:pt x="-3298" y="120931"/>
                    <a:pt x="9264" y="80591"/>
                    <a:pt x="36157" y="50071"/>
                  </a:cubicBezTo>
                  <a:cubicBezTo>
                    <a:pt x="91330" y="-11029"/>
                    <a:pt x="189202" y="-17045"/>
                    <a:pt x="254312" y="36624"/>
                  </a:cubicBezTo>
                  <a:cubicBezTo>
                    <a:pt x="319098" y="88907"/>
                    <a:pt x="327856" y="183446"/>
                    <a:pt x="274246" y="251918"/>
                  </a:cubicBezTo>
                  <a:cubicBezTo>
                    <a:pt x="248237" y="285977"/>
                    <a:pt x="211200" y="307032"/>
                    <a:pt x="169975" y="311219"/>
                  </a:cubicBezTo>
                  <a:cubicBezTo>
                    <a:pt x="165051" y="311691"/>
                    <a:pt x="160097" y="311956"/>
                    <a:pt x="155172" y="311956"/>
                  </a:cubicBezTo>
                  <a:close/>
                  <a:moveTo>
                    <a:pt x="151545" y="5838"/>
                  </a:moveTo>
                  <a:cubicBezTo>
                    <a:pt x="110173" y="5838"/>
                    <a:pt x="69331" y="22116"/>
                    <a:pt x="40580" y="53963"/>
                  </a:cubicBezTo>
                  <a:cubicBezTo>
                    <a:pt x="-13236" y="115063"/>
                    <a:pt x="-4006" y="212050"/>
                    <a:pt x="61193" y="270083"/>
                  </a:cubicBezTo>
                  <a:cubicBezTo>
                    <a:pt x="91861" y="296770"/>
                    <a:pt x="130284" y="309273"/>
                    <a:pt x="169415" y="305321"/>
                  </a:cubicBezTo>
                  <a:cubicBezTo>
                    <a:pt x="209018" y="301311"/>
                    <a:pt x="244610" y="281052"/>
                    <a:pt x="269616" y="248261"/>
                  </a:cubicBezTo>
                  <a:cubicBezTo>
                    <a:pt x="321251" y="182355"/>
                    <a:pt x="312876" y="91384"/>
                    <a:pt x="250626" y="41165"/>
                  </a:cubicBezTo>
                  <a:lnTo>
                    <a:pt x="250596" y="41136"/>
                  </a:lnTo>
                  <a:cubicBezTo>
                    <a:pt x="221875" y="17486"/>
                    <a:pt x="186518" y="5838"/>
                    <a:pt x="151545" y="5838"/>
                  </a:cubicBezTo>
                  <a:close/>
                </a:path>
              </a:pathLst>
            </a:custGeom>
            <a:solidFill>
              <a:schemeClr val="bg1"/>
            </a:solidFill>
            <a:ln w="2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grpSp>
          <p:nvGrpSpPr>
            <p:cNvPr id="6" name="Graphic 43">
              <a:extLst>
                <a:ext uri="{FF2B5EF4-FFF2-40B4-BE49-F238E27FC236}">
                  <a16:creationId xmlns:a16="http://schemas.microsoft.com/office/drawing/2014/main" id="{EFD14AA2-2087-4B5C-8260-16DA705E9755}"/>
                </a:ext>
              </a:extLst>
            </p:cNvPr>
            <p:cNvGrpSpPr/>
            <p:nvPr/>
          </p:nvGrpSpPr>
          <p:grpSpPr>
            <a:xfrm>
              <a:off x="882080" y="6385253"/>
              <a:ext cx="785599" cy="216886"/>
              <a:chOff x="882080" y="6385253"/>
              <a:chExt cx="785599" cy="216886"/>
            </a:xfrm>
            <a:solidFill>
              <a:srgbClr val="FFFFFF"/>
            </a:solidFill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A04B8B25-2D89-4F31-AAA3-CFDCEC21138A}"/>
                  </a:ext>
                </a:extLst>
              </p:cNvPr>
              <p:cNvSpPr/>
              <p:nvPr/>
            </p:nvSpPr>
            <p:spPr>
              <a:xfrm>
                <a:off x="882080" y="6385253"/>
                <a:ext cx="32142" cy="171327"/>
              </a:xfrm>
              <a:custGeom>
                <a:avLst/>
                <a:gdLst>
                  <a:gd name="connsiteX0" fmla="*/ 0 w 32142"/>
                  <a:gd name="connsiteY0" fmla="*/ 0 h 171327"/>
                  <a:gd name="connsiteX1" fmla="*/ 32142 w 32142"/>
                  <a:gd name="connsiteY1" fmla="*/ 0 h 171327"/>
                  <a:gd name="connsiteX2" fmla="*/ 32142 w 32142"/>
                  <a:gd name="connsiteY2" fmla="*/ 171327 h 171327"/>
                  <a:gd name="connsiteX3" fmla="*/ 0 w 32142"/>
                  <a:gd name="connsiteY3" fmla="*/ 171327 h 171327"/>
                  <a:gd name="connsiteX4" fmla="*/ 0 w 32142"/>
                  <a:gd name="connsiteY4" fmla="*/ 0 h 171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142" h="171327">
                    <a:moveTo>
                      <a:pt x="0" y="0"/>
                    </a:moveTo>
                    <a:lnTo>
                      <a:pt x="32142" y="0"/>
                    </a:lnTo>
                    <a:lnTo>
                      <a:pt x="32142" y="171327"/>
                    </a:lnTo>
                    <a:lnTo>
                      <a:pt x="0" y="1713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A667B8F0-8B2D-4CA8-8DD9-A0A5AB2E31A5}"/>
                  </a:ext>
                </a:extLst>
              </p:cNvPr>
              <p:cNvSpPr/>
              <p:nvPr/>
            </p:nvSpPr>
            <p:spPr>
              <a:xfrm>
                <a:off x="928289" y="6436680"/>
                <a:ext cx="120165" cy="122494"/>
              </a:xfrm>
              <a:custGeom>
                <a:avLst/>
                <a:gdLst>
                  <a:gd name="connsiteX0" fmla="*/ 57974 w 120165"/>
                  <a:gd name="connsiteY0" fmla="*/ 122494 h 122494"/>
                  <a:gd name="connsiteX1" fmla="*/ 0 w 120165"/>
                  <a:gd name="connsiteY1" fmla="*/ 61247 h 122494"/>
                  <a:gd name="connsiteX2" fmla="*/ 57974 w 120165"/>
                  <a:gd name="connsiteY2" fmla="*/ 0 h 122494"/>
                  <a:gd name="connsiteX3" fmla="*/ 88023 w 120165"/>
                  <a:gd name="connsiteY3" fmla="*/ 11029 h 122494"/>
                  <a:gd name="connsiteX4" fmla="*/ 88023 w 120165"/>
                  <a:gd name="connsiteY4" fmla="*/ 2565 h 122494"/>
                  <a:gd name="connsiteX5" fmla="*/ 120165 w 120165"/>
                  <a:gd name="connsiteY5" fmla="*/ 2565 h 122494"/>
                  <a:gd name="connsiteX6" fmla="*/ 120165 w 120165"/>
                  <a:gd name="connsiteY6" fmla="*/ 119899 h 122494"/>
                  <a:gd name="connsiteX7" fmla="*/ 88023 w 120165"/>
                  <a:gd name="connsiteY7" fmla="*/ 119899 h 122494"/>
                  <a:gd name="connsiteX8" fmla="*/ 88023 w 120165"/>
                  <a:gd name="connsiteY8" fmla="*/ 111230 h 122494"/>
                  <a:gd name="connsiteX9" fmla="*/ 57974 w 120165"/>
                  <a:gd name="connsiteY9" fmla="*/ 122494 h 122494"/>
                  <a:gd name="connsiteX10" fmla="*/ 62663 w 120165"/>
                  <a:gd name="connsiteY10" fmla="*/ 93154 h 122494"/>
                  <a:gd name="connsiteX11" fmla="*/ 88023 w 120165"/>
                  <a:gd name="connsiteY11" fmla="*/ 80238 h 122494"/>
                  <a:gd name="connsiteX12" fmla="*/ 88023 w 120165"/>
                  <a:gd name="connsiteY12" fmla="*/ 41991 h 122494"/>
                  <a:gd name="connsiteX13" fmla="*/ 62663 w 120165"/>
                  <a:gd name="connsiteY13" fmla="*/ 29311 h 122494"/>
                  <a:gd name="connsiteX14" fmla="*/ 33322 w 120165"/>
                  <a:gd name="connsiteY14" fmla="*/ 61218 h 122494"/>
                  <a:gd name="connsiteX15" fmla="*/ 62663 w 120165"/>
                  <a:gd name="connsiteY15" fmla="*/ 93154 h 122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0165" h="122494">
                    <a:moveTo>
                      <a:pt x="57974" y="122494"/>
                    </a:moveTo>
                    <a:cubicBezTo>
                      <a:pt x="23237" y="122494"/>
                      <a:pt x="0" y="94097"/>
                      <a:pt x="0" y="61247"/>
                    </a:cubicBezTo>
                    <a:cubicBezTo>
                      <a:pt x="0" y="28397"/>
                      <a:pt x="23237" y="0"/>
                      <a:pt x="57974" y="0"/>
                    </a:cubicBezTo>
                    <a:cubicBezTo>
                      <a:pt x="70654" y="0"/>
                      <a:pt x="81211" y="4453"/>
                      <a:pt x="88023" y="11029"/>
                    </a:cubicBezTo>
                    <a:lnTo>
                      <a:pt x="88023" y="2565"/>
                    </a:lnTo>
                    <a:lnTo>
                      <a:pt x="120165" y="2565"/>
                    </a:lnTo>
                    <a:lnTo>
                      <a:pt x="120165" y="119899"/>
                    </a:lnTo>
                    <a:lnTo>
                      <a:pt x="88023" y="119899"/>
                    </a:lnTo>
                    <a:lnTo>
                      <a:pt x="88023" y="111230"/>
                    </a:lnTo>
                    <a:cubicBezTo>
                      <a:pt x="81211" y="118042"/>
                      <a:pt x="70654" y="122494"/>
                      <a:pt x="57974" y="122494"/>
                    </a:cubicBezTo>
                    <a:close/>
                    <a:moveTo>
                      <a:pt x="62663" y="93154"/>
                    </a:moveTo>
                    <a:cubicBezTo>
                      <a:pt x="75107" y="93154"/>
                      <a:pt x="82597" y="87757"/>
                      <a:pt x="88023" y="80238"/>
                    </a:cubicBezTo>
                    <a:lnTo>
                      <a:pt x="88023" y="41991"/>
                    </a:lnTo>
                    <a:cubicBezTo>
                      <a:pt x="82626" y="34708"/>
                      <a:pt x="75107" y="29311"/>
                      <a:pt x="62663" y="29311"/>
                    </a:cubicBezTo>
                    <a:cubicBezTo>
                      <a:pt x="45294" y="29311"/>
                      <a:pt x="33322" y="43849"/>
                      <a:pt x="33322" y="61218"/>
                    </a:cubicBezTo>
                    <a:cubicBezTo>
                      <a:pt x="33322" y="78586"/>
                      <a:pt x="45294" y="93154"/>
                      <a:pt x="62663" y="93154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AC268C94-2660-4F14-8F53-3AC5ABE71359}"/>
                  </a:ext>
                </a:extLst>
              </p:cNvPr>
              <p:cNvSpPr/>
              <p:nvPr/>
            </p:nvSpPr>
            <p:spPr>
              <a:xfrm>
                <a:off x="1067975" y="6385253"/>
                <a:ext cx="120165" cy="173922"/>
              </a:xfrm>
              <a:custGeom>
                <a:avLst/>
                <a:gdLst>
                  <a:gd name="connsiteX0" fmla="*/ 62191 w 120165"/>
                  <a:gd name="connsiteY0" fmla="*/ 173922 h 173922"/>
                  <a:gd name="connsiteX1" fmla="*/ 32142 w 120165"/>
                  <a:gd name="connsiteY1" fmla="*/ 162657 h 173922"/>
                  <a:gd name="connsiteX2" fmla="*/ 32142 w 120165"/>
                  <a:gd name="connsiteY2" fmla="*/ 171327 h 173922"/>
                  <a:gd name="connsiteX3" fmla="*/ 0 w 120165"/>
                  <a:gd name="connsiteY3" fmla="*/ 171327 h 173922"/>
                  <a:gd name="connsiteX4" fmla="*/ 0 w 120165"/>
                  <a:gd name="connsiteY4" fmla="*/ 0 h 173922"/>
                  <a:gd name="connsiteX5" fmla="*/ 32142 w 120165"/>
                  <a:gd name="connsiteY5" fmla="*/ 0 h 173922"/>
                  <a:gd name="connsiteX6" fmla="*/ 32142 w 120165"/>
                  <a:gd name="connsiteY6" fmla="*/ 62427 h 173922"/>
                  <a:gd name="connsiteX7" fmla="*/ 62191 w 120165"/>
                  <a:gd name="connsiteY7" fmla="*/ 51398 h 173922"/>
                  <a:gd name="connsiteX8" fmla="*/ 120165 w 120165"/>
                  <a:gd name="connsiteY8" fmla="*/ 112645 h 173922"/>
                  <a:gd name="connsiteX9" fmla="*/ 62191 w 120165"/>
                  <a:gd name="connsiteY9" fmla="*/ 173922 h 173922"/>
                  <a:gd name="connsiteX10" fmla="*/ 57502 w 120165"/>
                  <a:gd name="connsiteY10" fmla="*/ 144581 h 173922"/>
                  <a:gd name="connsiteX11" fmla="*/ 87079 w 120165"/>
                  <a:gd name="connsiteY11" fmla="*/ 112675 h 173922"/>
                  <a:gd name="connsiteX12" fmla="*/ 57502 w 120165"/>
                  <a:gd name="connsiteY12" fmla="*/ 80768 h 173922"/>
                  <a:gd name="connsiteX13" fmla="*/ 32142 w 120165"/>
                  <a:gd name="connsiteY13" fmla="*/ 93448 h 173922"/>
                  <a:gd name="connsiteX14" fmla="*/ 32142 w 120165"/>
                  <a:gd name="connsiteY14" fmla="*/ 131695 h 173922"/>
                  <a:gd name="connsiteX15" fmla="*/ 57502 w 120165"/>
                  <a:gd name="connsiteY15" fmla="*/ 144581 h 173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0165" h="173922">
                    <a:moveTo>
                      <a:pt x="62191" y="173922"/>
                    </a:moveTo>
                    <a:cubicBezTo>
                      <a:pt x="49747" y="173922"/>
                      <a:pt x="38954" y="169469"/>
                      <a:pt x="32142" y="162657"/>
                    </a:cubicBezTo>
                    <a:lnTo>
                      <a:pt x="32142" y="171327"/>
                    </a:lnTo>
                    <a:lnTo>
                      <a:pt x="0" y="171327"/>
                    </a:lnTo>
                    <a:lnTo>
                      <a:pt x="0" y="0"/>
                    </a:lnTo>
                    <a:lnTo>
                      <a:pt x="32142" y="0"/>
                    </a:lnTo>
                    <a:lnTo>
                      <a:pt x="32142" y="62427"/>
                    </a:lnTo>
                    <a:cubicBezTo>
                      <a:pt x="38954" y="55851"/>
                      <a:pt x="49747" y="51398"/>
                      <a:pt x="62191" y="51398"/>
                    </a:cubicBezTo>
                    <a:cubicBezTo>
                      <a:pt x="96928" y="51398"/>
                      <a:pt x="120165" y="79795"/>
                      <a:pt x="120165" y="112645"/>
                    </a:cubicBezTo>
                    <a:cubicBezTo>
                      <a:pt x="120165" y="145525"/>
                      <a:pt x="96928" y="173922"/>
                      <a:pt x="62191" y="173922"/>
                    </a:cubicBezTo>
                    <a:close/>
                    <a:moveTo>
                      <a:pt x="57502" y="144581"/>
                    </a:moveTo>
                    <a:cubicBezTo>
                      <a:pt x="75107" y="144581"/>
                      <a:pt x="87079" y="130043"/>
                      <a:pt x="87079" y="112675"/>
                    </a:cubicBezTo>
                    <a:cubicBezTo>
                      <a:pt x="87079" y="95306"/>
                      <a:pt x="75107" y="80768"/>
                      <a:pt x="57502" y="80768"/>
                    </a:cubicBezTo>
                    <a:cubicBezTo>
                      <a:pt x="45058" y="80768"/>
                      <a:pt x="37539" y="86165"/>
                      <a:pt x="32142" y="93448"/>
                    </a:cubicBezTo>
                    <a:lnTo>
                      <a:pt x="32142" y="131695"/>
                    </a:lnTo>
                    <a:cubicBezTo>
                      <a:pt x="37568" y="139185"/>
                      <a:pt x="45058" y="144581"/>
                      <a:pt x="57502" y="144581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22322571-C0A5-4421-93DA-D9A481F92A1C}"/>
                  </a:ext>
                </a:extLst>
              </p:cNvPr>
              <p:cNvSpPr/>
              <p:nvPr/>
            </p:nvSpPr>
            <p:spPr>
              <a:xfrm>
                <a:off x="1198668" y="6436680"/>
                <a:ext cx="117806" cy="122494"/>
              </a:xfrm>
              <a:custGeom>
                <a:avLst/>
                <a:gdLst>
                  <a:gd name="connsiteX0" fmla="*/ 62191 w 117806"/>
                  <a:gd name="connsiteY0" fmla="*/ 122494 h 122494"/>
                  <a:gd name="connsiteX1" fmla="*/ 0 w 117806"/>
                  <a:gd name="connsiteY1" fmla="*/ 61247 h 122494"/>
                  <a:gd name="connsiteX2" fmla="*/ 62191 w 117806"/>
                  <a:gd name="connsiteY2" fmla="*/ 0 h 122494"/>
                  <a:gd name="connsiteX3" fmla="*/ 117806 w 117806"/>
                  <a:gd name="connsiteY3" fmla="*/ 33794 h 122494"/>
                  <a:gd name="connsiteX4" fmla="*/ 89881 w 117806"/>
                  <a:gd name="connsiteY4" fmla="*/ 48803 h 122494"/>
                  <a:gd name="connsiteX5" fmla="*/ 62191 w 117806"/>
                  <a:gd name="connsiteY5" fmla="*/ 30019 h 122494"/>
                  <a:gd name="connsiteX6" fmla="*/ 32378 w 117806"/>
                  <a:gd name="connsiteY6" fmla="*/ 61247 h 122494"/>
                  <a:gd name="connsiteX7" fmla="*/ 62191 w 117806"/>
                  <a:gd name="connsiteY7" fmla="*/ 92475 h 122494"/>
                  <a:gd name="connsiteX8" fmla="*/ 89881 w 117806"/>
                  <a:gd name="connsiteY8" fmla="*/ 73691 h 122494"/>
                  <a:gd name="connsiteX9" fmla="*/ 117806 w 117806"/>
                  <a:gd name="connsiteY9" fmla="*/ 88701 h 122494"/>
                  <a:gd name="connsiteX10" fmla="*/ 62191 w 117806"/>
                  <a:gd name="connsiteY10" fmla="*/ 122494 h 122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7806" h="122494">
                    <a:moveTo>
                      <a:pt x="62191" y="122494"/>
                    </a:moveTo>
                    <a:cubicBezTo>
                      <a:pt x="27454" y="122494"/>
                      <a:pt x="0" y="96663"/>
                      <a:pt x="0" y="61247"/>
                    </a:cubicBezTo>
                    <a:cubicBezTo>
                      <a:pt x="0" y="25802"/>
                      <a:pt x="27454" y="0"/>
                      <a:pt x="62191" y="0"/>
                    </a:cubicBezTo>
                    <a:cubicBezTo>
                      <a:pt x="86607" y="0"/>
                      <a:pt x="107721" y="13624"/>
                      <a:pt x="117806" y="33794"/>
                    </a:cubicBezTo>
                    <a:lnTo>
                      <a:pt x="89881" y="48803"/>
                    </a:lnTo>
                    <a:cubicBezTo>
                      <a:pt x="85192" y="38010"/>
                      <a:pt x="75107" y="30019"/>
                      <a:pt x="62191" y="30019"/>
                    </a:cubicBezTo>
                    <a:cubicBezTo>
                      <a:pt x="45294" y="30019"/>
                      <a:pt x="32378" y="43171"/>
                      <a:pt x="32378" y="61247"/>
                    </a:cubicBezTo>
                    <a:cubicBezTo>
                      <a:pt x="32378" y="79324"/>
                      <a:pt x="45294" y="92475"/>
                      <a:pt x="62191" y="92475"/>
                    </a:cubicBezTo>
                    <a:cubicBezTo>
                      <a:pt x="75107" y="92475"/>
                      <a:pt x="85192" y="84484"/>
                      <a:pt x="89881" y="73691"/>
                    </a:cubicBezTo>
                    <a:lnTo>
                      <a:pt x="117806" y="88701"/>
                    </a:lnTo>
                    <a:cubicBezTo>
                      <a:pt x="107721" y="108871"/>
                      <a:pt x="86607" y="122494"/>
                      <a:pt x="62191" y="122494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57920FE-E947-46F1-8C7C-51728C6AA9E3}"/>
                  </a:ext>
                </a:extLst>
              </p:cNvPr>
              <p:cNvSpPr/>
              <p:nvPr/>
            </p:nvSpPr>
            <p:spPr>
              <a:xfrm>
                <a:off x="1323049" y="6436680"/>
                <a:ext cx="123438" cy="122494"/>
              </a:xfrm>
              <a:custGeom>
                <a:avLst/>
                <a:gdLst>
                  <a:gd name="connsiteX0" fmla="*/ 61719 w 123438"/>
                  <a:gd name="connsiteY0" fmla="*/ 122494 h 122494"/>
                  <a:gd name="connsiteX1" fmla="*/ 0 w 123438"/>
                  <a:gd name="connsiteY1" fmla="*/ 61247 h 122494"/>
                  <a:gd name="connsiteX2" fmla="*/ 61719 w 123438"/>
                  <a:gd name="connsiteY2" fmla="*/ 0 h 122494"/>
                  <a:gd name="connsiteX3" fmla="*/ 123438 w 123438"/>
                  <a:gd name="connsiteY3" fmla="*/ 61247 h 122494"/>
                  <a:gd name="connsiteX4" fmla="*/ 61719 w 123438"/>
                  <a:gd name="connsiteY4" fmla="*/ 122494 h 122494"/>
                  <a:gd name="connsiteX5" fmla="*/ 61719 w 123438"/>
                  <a:gd name="connsiteY5" fmla="*/ 92446 h 122494"/>
                  <a:gd name="connsiteX6" fmla="*/ 90824 w 123438"/>
                  <a:gd name="connsiteY6" fmla="*/ 61218 h 122494"/>
                  <a:gd name="connsiteX7" fmla="*/ 61719 w 123438"/>
                  <a:gd name="connsiteY7" fmla="*/ 29990 h 122494"/>
                  <a:gd name="connsiteX8" fmla="*/ 32378 w 123438"/>
                  <a:gd name="connsiteY8" fmla="*/ 61218 h 122494"/>
                  <a:gd name="connsiteX9" fmla="*/ 61719 w 123438"/>
                  <a:gd name="connsiteY9" fmla="*/ 92446 h 122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3438" h="122494">
                    <a:moveTo>
                      <a:pt x="61719" y="122494"/>
                    </a:moveTo>
                    <a:cubicBezTo>
                      <a:pt x="27690" y="122494"/>
                      <a:pt x="0" y="95513"/>
                      <a:pt x="0" y="61247"/>
                    </a:cubicBezTo>
                    <a:cubicBezTo>
                      <a:pt x="0" y="26982"/>
                      <a:pt x="27690" y="0"/>
                      <a:pt x="61719" y="0"/>
                    </a:cubicBezTo>
                    <a:cubicBezTo>
                      <a:pt x="95749" y="0"/>
                      <a:pt x="123438" y="26982"/>
                      <a:pt x="123438" y="61247"/>
                    </a:cubicBezTo>
                    <a:cubicBezTo>
                      <a:pt x="123438" y="95513"/>
                      <a:pt x="95749" y="122494"/>
                      <a:pt x="61719" y="122494"/>
                    </a:cubicBezTo>
                    <a:close/>
                    <a:moveTo>
                      <a:pt x="61719" y="92446"/>
                    </a:moveTo>
                    <a:cubicBezTo>
                      <a:pt x="78616" y="92446"/>
                      <a:pt x="90824" y="79294"/>
                      <a:pt x="90824" y="61218"/>
                    </a:cubicBezTo>
                    <a:cubicBezTo>
                      <a:pt x="90824" y="43141"/>
                      <a:pt x="78616" y="29990"/>
                      <a:pt x="61719" y="29990"/>
                    </a:cubicBezTo>
                    <a:cubicBezTo>
                      <a:pt x="44822" y="29990"/>
                      <a:pt x="32378" y="43141"/>
                      <a:pt x="32378" y="61218"/>
                    </a:cubicBezTo>
                    <a:cubicBezTo>
                      <a:pt x="32378" y="79294"/>
                      <a:pt x="44822" y="92446"/>
                      <a:pt x="61719" y="92446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A33568AF-5894-474A-AE9D-DD8C8459CE00}"/>
                  </a:ext>
                </a:extLst>
              </p:cNvPr>
              <p:cNvSpPr/>
              <p:nvPr/>
            </p:nvSpPr>
            <p:spPr>
              <a:xfrm>
                <a:off x="1547515" y="6436680"/>
                <a:ext cx="120165" cy="165458"/>
              </a:xfrm>
              <a:custGeom>
                <a:avLst/>
                <a:gdLst>
                  <a:gd name="connsiteX0" fmla="*/ 0 w 120165"/>
                  <a:gd name="connsiteY0" fmla="*/ 2565 h 165458"/>
                  <a:gd name="connsiteX1" fmla="*/ 32142 w 120165"/>
                  <a:gd name="connsiteY1" fmla="*/ 2565 h 165458"/>
                  <a:gd name="connsiteX2" fmla="*/ 32142 w 120165"/>
                  <a:gd name="connsiteY2" fmla="*/ 11029 h 165458"/>
                  <a:gd name="connsiteX3" fmla="*/ 62191 w 120165"/>
                  <a:gd name="connsiteY3" fmla="*/ 0 h 165458"/>
                  <a:gd name="connsiteX4" fmla="*/ 120165 w 120165"/>
                  <a:gd name="connsiteY4" fmla="*/ 61247 h 165458"/>
                  <a:gd name="connsiteX5" fmla="*/ 62191 w 120165"/>
                  <a:gd name="connsiteY5" fmla="*/ 122494 h 165458"/>
                  <a:gd name="connsiteX6" fmla="*/ 32142 w 120165"/>
                  <a:gd name="connsiteY6" fmla="*/ 111230 h 165458"/>
                  <a:gd name="connsiteX7" fmla="*/ 32142 w 120165"/>
                  <a:gd name="connsiteY7" fmla="*/ 165459 h 165458"/>
                  <a:gd name="connsiteX8" fmla="*/ 0 w 120165"/>
                  <a:gd name="connsiteY8" fmla="*/ 165459 h 165458"/>
                  <a:gd name="connsiteX9" fmla="*/ 0 w 120165"/>
                  <a:gd name="connsiteY9" fmla="*/ 2565 h 165458"/>
                  <a:gd name="connsiteX10" fmla="*/ 57502 w 120165"/>
                  <a:gd name="connsiteY10" fmla="*/ 93154 h 165458"/>
                  <a:gd name="connsiteX11" fmla="*/ 87079 w 120165"/>
                  <a:gd name="connsiteY11" fmla="*/ 61247 h 165458"/>
                  <a:gd name="connsiteX12" fmla="*/ 57502 w 120165"/>
                  <a:gd name="connsiteY12" fmla="*/ 29341 h 165458"/>
                  <a:gd name="connsiteX13" fmla="*/ 32142 w 120165"/>
                  <a:gd name="connsiteY13" fmla="*/ 42021 h 165458"/>
                  <a:gd name="connsiteX14" fmla="*/ 32142 w 120165"/>
                  <a:gd name="connsiteY14" fmla="*/ 80267 h 165458"/>
                  <a:gd name="connsiteX15" fmla="*/ 57502 w 120165"/>
                  <a:gd name="connsiteY15" fmla="*/ 93154 h 165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0165" h="165458">
                    <a:moveTo>
                      <a:pt x="0" y="2565"/>
                    </a:moveTo>
                    <a:lnTo>
                      <a:pt x="32142" y="2565"/>
                    </a:lnTo>
                    <a:lnTo>
                      <a:pt x="32142" y="11029"/>
                    </a:lnTo>
                    <a:cubicBezTo>
                      <a:pt x="38954" y="4453"/>
                      <a:pt x="49747" y="0"/>
                      <a:pt x="62191" y="0"/>
                    </a:cubicBezTo>
                    <a:cubicBezTo>
                      <a:pt x="96928" y="0"/>
                      <a:pt x="120165" y="28397"/>
                      <a:pt x="120165" y="61247"/>
                    </a:cubicBezTo>
                    <a:cubicBezTo>
                      <a:pt x="120165" y="94097"/>
                      <a:pt x="96928" y="122494"/>
                      <a:pt x="62191" y="122494"/>
                    </a:cubicBezTo>
                    <a:cubicBezTo>
                      <a:pt x="49747" y="122494"/>
                      <a:pt x="38954" y="118042"/>
                      <a:pt x="32142" y="111230"/>
                    </a:cubicBezTo>
                    <a:lnTo>
                      <a:pt x="32142" y="165459"/>
                    </a:lnTo>
                    <a:lnTo>
                      <a:pt x="0" y="165459"/>
                    </a:lnTo>
                    <a:lnTo>
                      <a:pt x="0" y="2565"/>
                    </a:lnTo>
                    <a:close/>
                    <a:moveTo>
                      <a:pt x="57502" y="93154"/>
                    </a:moveTo>
                    <a:cubicBezTo>
                      <a:pt x="75107" y="93154"/>
                      <a:pt x="87079" y="78616"/>
                      <a:pt x="87079" y="61247"/>
                    </a:cubicBezTo>
                    <a:cubicBezTo>
                      <a:pt x="87079" y="43879"/>
                      <a:pt x="75107" y="29341"/>
                      <a:pt x="57502" y="29341"/>
                    </a:cubicBezTo>
                    <a:cubicBezTo>
                      <a:pt x="45058" y="29341"/>
                      <a:pt x="37539" y="34737"/>
                      <a:pt x="32142" y="42021"/>
                    </a:cubicBezTo>
                    <a:lnTo>
                      <a:pt x="32142" y="80267"/>
                    </a:lnTo>
                    <a:cubicBezTo>
                      <a:pt x="37568" y="87757"/>
                      <a:pt x="45088" y="93154"/>
                      <a:pt x="57502" y="93154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C13E6ED1-F6EB-431B-BB4E-3A95289E6047}"/>
                  </a:ext>
                </a:extLst>
              </p:cNvPr>
              <p:cNvSpPr/>
              <p:nvPr/>
            </p:nvSpPr>
            <p:spPr>
              <a:xfrm>
                <a:off x="1460495" y="6437830"/>
                <a:ext cx="72983" cy="118749"/>
              </a:xfrm>
              <a:custGeom>
                <a:avLst/>
                <a:gdLst>
                  <a:gd name="connsiteX0" fmla="*/ 59360 w 72983"/>
                  <a:gd name="connsiteY0" fmla="*/ 0 h 118749"/>
                  <a:gd name="connsiteX1" fmla="*/ 32142 w 72983"/>
                  <a:gd name="connsiteY1" fmla="*/ 15481 h 118749"/>
                  <a:gd name="connsiteX2" fmla="*/ 32142 w 72983"/>
                  <a:gd name="connsiteY2" fmla="*/ 1386 h 118749"/>
                  <a:gd name="connsiteX3" fmla="*/ 0 w 72983"/>
                  <a:gd name="connsiteY3" fmla="*/ 1386 h 118749"/>
                  <a:gd name="connsiteX4" fmla="*/ 0 w 72983"/>
                  <a:gd name="connsiteY4" fmla="*/ 118749 h 118749"/>
                  <a:gd name="connsiteX5" fmla="*/ 32142 w 72983"/>
                  <a:gd name="connsiteY5" fmla="*/ 118749 h 118749"/>
                  <a:gd name="connsiteX6" fmla="*/ 32142 w 72983"/>
                  <a:gd name="connsiteY6" fmla="*/ 46120 h 118749"/>
                  <a:gd name="connsiteX7" fmla="*/ 72984 w 72983"/>
                  <a:gd name="connsiteY7" fmla="*/ 32909 h 118749"/>
                  <a:gd name="connsiteX8" fmla="*/ 72984 w 72983"/>
                  <a:gd name="connsiteY8" fmla="*/ 2123 h 118749"/>
                  <a:gd name="connsiteX9" fmla="*/ 59360 w 72983"/>
                  <a:gd name="connsiteY9" fmla="*/ 0 h 11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983" h="118749">
                    <a:moveTo>
                      <a:pt x="59360" y="0"/>
                    </a:moveTo>
                    <a:cubicBezTo>
                      <a:pt x="47152" y="0"/>
                      <a:pt x="36123" y="7048"/>
                      <a:pt x="32142" y="15481"/>
                    </a:cubicBezTo>
                    <a:lnTo>
                      <a:pt x="32142" y="1386"/>
                    </a:lnTo>
                    <a:lnTo>
                      <a:pt x="0" y="1386"/>
                    </a:lnTo>
                    <a:lnTo>
                      <a:pt x="0" y="118749"/>
                    </a:lnTo>
                    <a:lnTo>
                      <a:pt x="32142" y="118749"/>
                    </a:lnTo>
                    <a:lnTo>
                      <a:pt x="32142" y="46120"/>
                    </a:lnTo>
                    <a:cubicBezTo>
                      <a:pt x="47417" y="23974"/>
                      <a:pt x="72984" y="32909"/>
                      <a:pt x="72984" y="32909"/>
                    </a:cubicBezTo>
                    <a:lnTo>
                      <a:pt x="72984" y="2123"/>
                    </a:lnTo>
                    <a:cubicBezTo>
                      <a:pt x="70389" y="1180"/>
                      <a:pt x="65228" y="0"/>
                      <a:pt x="5936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0878A49-C3AC-44A1-B4C9-DB6C73A4BDF1}"/>
                </a:ext>
              </a:extLst>
            </p:cNvPr>
            <p:cNvSpPr/>
            <p:nvPr/>
          </p:nvSpPr>
          <p:spPr>
            <a:xfrm>
              <a:off x="575438" y="6361838"/>
              <a:ext cx="229318" cy="232133"/>
            </a:xfrm>
            <a:custGeom>
              <a:avLst/>
              <a:gdLst>
                <a:gd name="connsiteX0" fmla="*/ 113818 w 229318"/>
                <a:gd name="connsiteY0" fmla="*/ 232133 h 232133"/>
                <a:gd name="connsiteX1" fmla="*/ 42397 w 229318"/>
                <a:gd name="connsiteY1" fmla="*/ 204915 h 232133"/>
                <a:gd name="connsiteX2" fmla="*/ 26769 w 229318"/>
                <a:gd name="connsiteY2" fmla="*/ 37127 h 232133"/>
                <a:gd name="connsiteX3" fmla="*/ 188512 w 229318"/>
                <a:gd name="connsiteY3" fmla="*/ 27160 h 232133"/>
                <a:gd name="connsiteX4" fmla="*/ 203316 w 229318"/>
                <a:gd name="connsiteY4" fmla="*/ 186780 h 232133"/>
                <a:gd name="connsiteX5" fmla="*/ 124729 w 229318"/>
                <a:gd name="connsiteY5" fmla="*/ 231573 h 232133"/>
                <a:gd name="connsiteX6" fmla="*/ 113818 w 229318"/>
                <a:gd name="connsiteY6" fmla="*/ 232133 h 232133"/>
                <a:gd name="connsiteX7" fmla="*/ 112314 w 229318"/>
                <a:gd name="connsiteY7" fmla="*/ 5869 h 232133"/>
                <a:gd name="connsiteX8" fmla="*/ 31162 w 229318"/>
                <a:gd name="connsiteY8" fmla="*/ 41049 h 232133"/>
                <a:gd name="connsiteX9" fmla="*/ 46290 w 229318"/>
                <a:gd name="connsiteY9" fmla="*/ 200492 h 232133"/>
                <a:gd name="connsiteX10" fmla="*/ 124139 w 229318"/>
                <a:gd name="connsiteY10" fmla="*/ 225705 h 232133"/>
                <a:gd name="connsiteX11" fmla="*/ 198656 w 229318"/>
                <a:gd name="connsiteY11" fmla="*/ 183153 h 232133"/>
                <a:gd name="connsiteX12" fmla="*/ 184797 w 229318"/>
                <a:gd name="connsiteY12" fmla="*/ 31701 h 232133"/>
                <a:gd name="connsiteX13" fmla="*/ 184767 w 229318"/>
                <a:gd name="connsiteY13" fmla="*/ 31672 h 232133"/>
                <a:gd name="connsiteX14" fmla="*/ 112314 w 229318"/>
                <a:gd name="connsiteY14" fmla="*/ 5869 h 23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9318" h="232133">
                  <a:moveTo>
                    <a:pt x="113818" y="232133"/>
                  </a:moveTo>
                  <a:cubicBezTo>
                    <a:pt x="87810" y="232133"/>
                    <a:pt x="62774" y="222667"/>
                    <a:pt x="42397" y="204915"/>
                  </a:cubicBezTo>
                  <a:cubicBezTo>
                    <a:pt x="-7231" y="160712"/>
                    <a:pt x="-14397" y="83866"/>
                    <a:pt x="26769" y="37127"/>
                  </a:cubicBezTo>
                  <a:cubicBezTo>
                    <a:pt x="67699" y="-8167"/>
                    <a:pt x="140240" y="-12649"/>
                    <a:pt x="188512" y="27160"/>
                  </a:cubicBezTo>
                  <a:cubicBezTo>
                    <a:pt x="236549" y="65937"/>
                    <a:pt x="243066" y="136031"/>
                    <a:pt x="203316" y="186780"/>
                  </a:cubicBezTo>
                  <a:cubicBezTo>
                    <a:pt x="183942" y="212140"/>
                    <a:pt x="155308" y="228477"/>
                    <a:pt x="124729" y="231573"/>
                  </a:cubicBezTo>
                  <a:cubicBezTo>
                    <a:pt x="121102" y="231956"/>
                    <a:pt x="117445" y="232133"/>
                    <a:pt x="113818" y="232133"/>
                  </a:cubicBezTo>
                  <a:close/>
                  <a:moveTo>
                    <a:pt x="112314" y="5869"/>
                  </a:moveTo>
                  <a:cubicBezTo>
                    <a:pt x="82059" y="5869"/>
                    <a:pt x="52217" y="17753"/>
                    <a:pt x="31162" y="41049"/>
                  </a:cubicBezTo>
                  <a:cubicBezTo>
                    <a:pt x="-7880" y="85399"/>
                    <a:pt x="-980" y="158412"/>
                    <a:pt x="46290" y="200492"/>
                  </a:cubicBezTo>
                  <a:cubicBezTo>
                    <a:pt x="68259" y="219601"/>
                    <a:pt x="95919" y="228595"/>
                    <a:pt x="124139" y="225705"/>
                  </a:cubicBezTo>
                  <a:cubicBezTo>
                    <a:pt x="153097" y="222756"/>
                    <a:pt x="180256" y="207274"/>
                    <a:pt x="198656" y="183153"/>
                  </a:cubicBezTo>
                  <a:cubicBezTo>
                    <a:pt x="236401" y="134940"/>
                    <a:pt x="230327" y="68414"/>
                    <a:pt x="184797" y="31701"/>
                  </a:cubicBezTo>
                  <a:lnTo>
                    <a:pt x="184767" y="31672"/>
                  </a:lnTo>
                  <a:cubicBezTo>
                    <a:pt x="163772" y="14391"/>
                    <a:pt x="137910" y="5869"/>
                    <a:pt x="112314" y="5869"/>
                  </a:cubicBezTo>
                  <a:close/>
                </a:path>
              </a:pathLst>
            </a:custGeom>
            <a:solidFill>
              <a:schemeClr val="bg1"/>
            </a:solidFill>
            <a:ln w="2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DBE8A67-C715-4B58-AD08-86050CF3129E}"/>
                </a:ext>
              </a:extLst>
            </p:cNvPr>
            <p:cNvSpPr/>
            <p:nvPr/>
          </p:nvSpPr>
          <p:spPr>
            <a:xfrm>
              <a:off x="615591" y="6382341"/>
              <a:ext cx="175523" cy="177187"/>
            </a:xfrm>
            <a:custGeom>
              <a:avLst/>
              <a:gdLst>
                <a:gd name="connsiteX0" fmla="*/ 88144 w 175523"/>
                <a:gd name="connsiteY0" fmla="*/ 177188 h 177187"/>
                <a:gd name="connsiteX1" fmla="*/ 32617 w 175523"/>
                <a:gd name="connsiteY1" fmla="*/ 155926 h 177187"/>
                <a:gd name="connsiteX2" fmla="*/ 20704 w 175523"/>
                <a:gd name="connsiteY2" fmla="*/ 28449 h 177187"/>
                <a:gd name="connsiteX3" fmla="*/ 144319 w 175523"/>
                <a:gd name="connsiteY3" fmla="*/ 20782 h 177187"/>
                <a:gd name="connsiteX4" fmla="*/ 155672 w 175523"/>
                <a:gd name="connsiteY4" fmla="*/ 143070 h 177187"/>
                <a:gd name="connsiteX5" fmla="*/ 96518 w 175523"/>
                <a:gd name="connsiteY5" fmla="*/ 176745 h 177187"/>
                <a:gd name="connsiteX6" fmla="*/ 88144 w 175523"/>
                <a:gd name="connsiteY6" fmla="*/ 177188 h 177187"/>
                <a:gd name="connsiteX7" fmla="*/ 86109 w 175523"/>
                <a:gd name="connsiteY7" fmla="*/ 5890 h 177187"/>
                <a:gd name="connsiteX8" fmla="*/ 25127 w 175523"/>
                <a:gd name="connsiteY8" fmla="*/ 32400 h 177187"/>
                <a:gd name="connsiteX9" fmla="*/ 36539 w 175523"/>
                <a:gd name="connsiteY9" fmla="*/ 151533 h 177187"/>
                <a:gd name="connsiteX10" fmla="*/ 95958 w 175523"/>
                <a:gd name="connsiteY10" fmla="*/ 170936 h 177187"/>
                <a:gd name="connsiteX11" fmla="*/ 151042 w 175523"/>
                <a:gd name="connsiteY11" fmla="*/ 139502 h 177187"/>
                <a:gd name="connsiteX12" fmla="*/ 140663 w 175523"/>
                <a:gd name="connsiteY12" fmla="*/ 25382 h 177187"/>
                <a:gd name="connsiteX13" fmla="*/ 140633 w 175523"/>
                <a:gd name="connsiteY13" fmla="*/ 25352 h 177187"/>
                <a:gd name="connsiteX14" fmla="*/ 86109 w 175523"/>
                <a:gd name="connsiteY14" fmla="*/ 5890 h 17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5523" h="177187">
                  <a:moveTo>
                    <a:pt x="88144" y="177188"/>
                  </a:moveTo>
                  <a:cubicBezTo>
                    <a:pt x="67974" y="177188"/>
                    <a:pt x="48511" y="169786"/>
                    <a:pt x="32617" y="155926"/>
                  </a:cubicBezTo>
                  <a:cubicBezTo>
                    <a:pt x="-5688" y="121750"/>
                    <a:pt x="-11026" y="64572"/>
                    <a:pt x="20704" y="28449"/>
                  </a:cubicBezTo>
                  <a:cubicBezTo>
                    <a:pt x="51991" y="-6259"/>
                    <a:pt x="107429" y="-9680"/>
                    <a:pt x="144319" y="20782"/>
                  </a:cubicBezTo>
                  <a:cubicBezTo>
                    <a:pt x="181062" y="50476"/>
                    <a:pt x="186016" y="104204"/>
                    <a:pt x="155672" y="143070"/>
                  </a:cubicBezTo>
                  <a:cubicBezTo>
                    <a:pt x="140928" y="162414"/>
                    <a:pt x="119932" y="174386"/>
                    <a:pt x="96518" y="176745"/>
                  </a:cubicBezTo>
                  <a:cubicBezTo>
                    <a:pt x="93717" y="177070"/>
                    <a:pt x="90916" y="177188"/>
                    <a:pt x="88144" y="177188"/>
                  </a:cubicBezTo>
                  <a:close/>
                  <a:moveTo>
                    <a:pt x="86109" y="5890"/>
                  </a:moveTo>
                  <a:cubicBezTo>
                    <a:pt x="63373" y="5890"/>
                    <a:pt x="40933" y="14854"/>
                    <a:pt x="25127" y="32400"/>
                  </a:cubicBezTo>
                  <a:cubicBezTo>
                    <a:pt x="-4450" y="66046"/>
                    <a:pt x="652" y="119508"/>
                    <a:pt x="36539" y="151533"/>
                  </a:cubicBezTo>
                  <a:cubicBezTo>
                    <a:pt x="53377" y="166218"/>
                    <a:pt x="74461" y="173118"/>
                    <a:pt x="95958" y="170936"/>
                  </a:cubicBezTo>
                  <a:cubicBezTo>
                    <a:pt x="117721" y="168724"/>
                    <a:pt x="137271" y="157578"/>
                    <a:pt x="151042" y="139502"/>
                  </a:cubicBezTo>
                  <a:cubicBezTo>
                    <a:pt x="179440" y="103172"/>
                    <a:pt x="174869" y="53042"/>
                    <a:pt x="140663" y="25382"/>
                  </a:cubicBezTo>
                  <a:lnTo>
                    <a:pt x="140633" y="25352"/>
                  </a:lnTo>
                  <a:cubicBezTo>
                    <a:pt x="124768" y="12289"/>
                    <a:pt x="105335" y="5890"/>
                    <a:pt x="86109" y="5890"/>
                  </a:cubicBezTo>
                  <a:close/>
                </a:path>
              </a:pathLst>
            </a:custGeom>
            <a:solidFill>
              <a:schemeClr val="bg1"/>
            </a:solidFill>
            <a:ln w="2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AC7B5BC-FDCC-4977-A3D6-73111F5699FF}"/>
              </a:ext>
            </a:extLst>
          </p:cNvPr>
          <p:cNvSpPr txBox="1"/>
          <p:nvPr userDrawn="1"/>
        </p:nvSpPr>
        <p:spPr>
          <a:xfrm>
            <a:off x="8579145" y="4793200"/>
            <a:ext cx="168792" cy="13867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0FD08294-13F4-471E-BAD0-2C8D54C2E70F}" type="slidenum">
              <a:rPr lang="en-US" sz="488" smtClean="0">
                <a:solidFill>
                  <a:schemeClr val="bg1"/>
                </a:solidFill>
                <a:latin typeface="+mn-lt"/>
              </a:rPr>
              <a:t>‹#›</a:t>
            </a:fld>
            <a:endParaRPr lang="en-US" sz="488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286048" y="4826548"/>
            <a:ext cx="2194613" cy="10367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
							</a:t>
            </a:r>
          </a:p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7372150" y="4717774"/>
            <a:ext cx="1108311" cy="11081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For Internal Use Only.</a:t>
            </a:r>
            <a:r>
              <a:rPr lang="en-US" sz="488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488">
                <a:solidFill>
                  <a:schemeClr val="bg1"/>
                </a:solidFill>
                <a:latin typeface="+mn-lt"/>
              </a:rPr>
              <a:t> Not For Distribution.</a:t>
            </a:r>
          </a:p>
        </p:txBody>
      </p:sp>
    </p:spTree>
    <p:extLst>
      <p:ext uri="{BB962C8B-B14F-4D97-AF65-F5344CB8AC3E}">
        <p14:creationId xmlns:p14="http://schemas.microsoft.com/office/powerpoint/2010/main" val="109116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92">
          <p15:clr>
            <a:srgbClr val="FBAE40"/>
          </p15:clr>
        </p15:guide>
        <p15:guide id="2" pos="5568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B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8159" y="2090058"/>
            <a:ext cx="3498928" cy="2281918"/>
          </a:xfrm>
        </p:spPr>
        <p:txBody>
          <a:bodyPr anchor="t" anchorCtr="0"/>
          <a:lstStyle>
            <a:lvl1pPr algn="l">
              <a:lnSpc>
                <a:spcPts val="3000"/>
              </a:lnSpc>
              <a:defRPr sz="3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Divider slide can go up to five to six lines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EE456E-4819-4C37-8399-49A41A8D8C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8159" y="658334"/>
            <a:ext cx="3498928" cy="1187052"/>
          </a:xfrm>
        </p:spPr>
        <p:txBody>
          <a:bodyPr anchor="b"/>
          <a:lstStyle>
            <a:lvl1pPr marL="0" indent="0">
              <a:buNone/>
              <a:defRPr sz="2700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150876" indent="0">
              <a:buNone/>
              <a:defRPr/>
            </a:lvl2pPr>
          </a:lstStyle>
          <a:p>
            <a:pPr lvl="0"/>
            <a:r>
              <a:rPr lang="en-US"/>
              <a:t>01</a:t>
            </a:r>
          </a:p>
        </p:txBody>
      </p:sp>
      <p:grpSp>
        <p:nvGrpSpPr>
          <p:cNvPr id="3" name="Graphic 8">
            <a:extLst>
              <a:ext uri="{FF2B5EF4-FFF2-40B4-BE49-F238E27FC236}">
                <a16:creationId xmlns:a16="http://schemas.microsoft.com/office/drawing/2014/main" id="{872BA192-D1E3-48D1-8678-79E0D6048F88}"/>
              </a:ext>
            </a:extLst>
          </p:cNvPr>
          <p:cNvGrpSpPr>
            <a:grpSpLocks noGrp="1" noSelect="1" noRot="1" noMove="1" noResize="1"/>
          </p:cNvGrpSpPr>
          <p:nvPr>
            <p:custDataLst>
              <p:tags r:id="rId1"/>
            </p:custDataLst>
          </p:nvPr>
        </p:nvGrpSpPr>
        <p:grpSpPr>
          <a:xfrm>
            <a:off x="383909" y="4753134"/>
            <a:ext cx="866850" cy="233967"/>
            <a:chOff x="511879" y="6337512"/>
            <a:chExt cx="1155800" cy="311956"/>
          </a:xfrm>
          <a:solidFill>
            <a:srgbClr val="FFFFFF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579D84A-4D4D-4E91-B618-D713AFE378BA}"/>
                </a:ext>
              </a:extLst>
            </p:cNvPr>
            <p:cNvSpPr/>
            <p:nvPr/>
          </p:nvSpPr>
          <p:spPr>
            <a:xfrm>
              <a:off x="511879" y="6337512"/>
              <a:ext cx="309327" cy="311956"/>
            </a:xfrm>
            <a:custGeom>
              <a:avLst/>
              <a:gdLst>
                <a:gd name="connsiteX0" fmla="*/ 155172 w 309327"/>
                <a:gd name="connsiteY0" fmla="*/ 311956 h 311956"/>
                <a:gd name="connsiteX1" fmla="*/ 57271 w 309327"/>
                <a:gd name="connsiteY1" fmla="*/ 274536 h 311956"/>
                <a:gd name="connsiteX2" fmla="*/ 741 w 309327"/>
                <a:gd name="connsiteY2" fmla="*/ 163660 h 311956"/>
                <a:gd name="connsiteX3" fmla="*/ 36157 w 309327"/>
                <a:gd name="connsiteY3" fmla="*/ 50071 h 311956"/>
                <a:gd name="connsiteX4" fmla="*/ 254312 w 309327"/>
                <a:gd name="connsiteY4" fmla="*/ 36624 h 311956"/>
                <a:gd name="connsiteX5" fmla="*/ 274246 w 309327"/>
                <a:gd name="connsiteY5" fmla="*/ 251918 h 311956"/>
                <a:gd name="connsiteX6" fmla="*/ 169975 w 309327"/>
                <a:gd name="connsiteY6" fmla="*/ 311219 h 311956"/>
                <a:gd name="connsiteX7" fmla="*/ 155172 w 309327"/>
                <a:gd name="connsiteY7" fmla="*/ 311956 h 311956"/>
                <a:gd name="connsiteX8" fmla="*/ 151545 w 309327"/>
                <a:gd name="connsiteY8" fmla="*/ 5838 h 311956"/>
                <a:gd name="connsiteX9" fmla="*/ 40580 w 309327"/>
                <a:gd name="connsiteY9" fmla="*/ 53963 h 311956"/>
                <a:gd name="connsiteX10" fmla="*/ 61193 w 309327"/>
                <a:gd name="connsiteY10" fmla="*/ 270083 h 311956"/>
                <a:gd name="connsiteX11" fmla="*/ 169415 w 309327"/>
                <a:gd name="connsiteY11" fmla="*/ 305321 h 311956"/>
                <a:gd name="connsiteX12" fmla="*/ 269616 w 309327"/>
                <a:gd name="connsiteY12" fmla="*/ 248261 h 311956"/>
                <a:gd name="connsiteX13" fmla="*/ 250626 w 309327"/>
                <a:gd name="connsiteY13" fmla="*/ 41165 h 311956"/>
                <a:gd name="connsiteX14" fmla="*/ 250596 w 309327"/>
                <a:gd name="connsiteY14" fmla="*/ 41136 h 311956"/>
                <a:gd name="connsiteX15" fmla="*/ 151545 w 309327"/>
                <a:gd name="connsiteY15" fmla="*/ 5838 h 31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9327" h="311956">
                  <a:moveTo>
                    <a:pt x="155172" y="311956"/>
                  </a:moveTo>
                  <a:cubicBezTo>
                    <a:pt x="119609" y="311956"/>
                    <a:pt x="85314" y="298922"/>
                    <a:pt x="57271" y="274536"/>
                  </a:cubicBezTo>
                  <a:cubicBezTo>
                    <a:pt x="24833" y="245666"/>
                    <a:pt x="4781" y="206300"/>
                    <a:pt x="741" y="163660"/>
                  </a:cubicBezTo>
                  <a:cubicBezTo>
                    <a:pt x="-3298" y="120931"/>
                    <a:pt x="9264" y="80591"/>
                    <a:pt x="36157" y="50071"/>
                  </a:cubicBezTo>
                  <a:cubicBezTo>
                    <a:pt x="91330" y="-11029"/>
                    <a:pt x="189202" y="-17045"/>
                    <a:pt x="254312" y="36624"/>
                  </a:cubicBezTo>
                  <a:cubicBezTo>
                    <a:pt x="319098" y="88907"/>
                    <a:pt x="327856" y="183446"/>
                    <a:pt x="274246" y="251918"/>
                  </a:cubicBezTo>
                  <a:cubicBezTo>
                    <a:pt x="248237" y="285977"/>
                    <a:pt x="211200" y="307032"/>
                    <a:pt x="169975" y="311219"/>
                  </a:cubicBezTo>
                  <a:cubicBezTo>
                    <a:pt x="165051" y="311691"/>
                    <a:pt x="160097" y="311956"/>
                    <a:pt x="155172" y="311956"/>
                  </a:cubicBezTo>
                  <a:close/>
                  <a:moveTo>
                    <a:pt x="151545" y="5838"/>
                  </a:moveTo>
                  <a:cubicBezTo>
                    <a:pt x="110173" y="5838"/>
                    <a:pt x="69331" y="22116"/>
                    <a:pt x="40580" y="53963"/>
                  </a:cubicBezTo>
                  <a:cubicBezTo>
                    <a:pt x="-13236" y="115063"/>
                    <a:pt x="-4006" y="212050"/>
                    <a:pt x="61193" y="270083"/>
                  </a:cubicBezTo>
                  <a:cubicBezTo>
                    <a:pt x="91861" y="296770"/>
                    <a:pt x="130284" y="309273"/>
                    <a:pt x="169415" y="305321"/>
                  </a:cubicBezTo>
                  <a:cubicBezTo>
                    <a:pt x="209018" y="301311"/>
                    <a:pt x="244610" y="281052"/>
                    <a:pt x="269616" y="248261"/>
                  </a:cubicBezTo>
                  <a:cubicBezTo>
                    <a:pt x="321251" y="182355"/>
                    <a:pt x="312876" y="91384"/>
                    <a:pt x="250626" y="41165"/>
                  </a:cubicBezTo>
                  <a:lnTo>
                    <a:pt x="250596" y="41136"/>
                  </a:lnTo>
                  <a:cubicBezTo>
                    <a:pt x="221875" y="17486"/>
                    <a:pt x="186518" y="5838"/>
                    <a:pt x="151545" y="5838"/>
                  </a:cubicBezTo>
                  <a:close/>
                </a:path>
              </a:pathLst>
            </a:custGeom>
            <a:solidFill>
              <a:schemeClr val="bg1"/>
            </a:solidFill>
            <a:ln w="2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grpSp>
          <p:nvGrpSpPr>
            <p:cNvPr id="6" name="Graphic 8">
              <a:extLst>
                <a:ext uri="{FF2B5EF4-FFF2-40B4-BE49-F238E27FC236}">
                  <a16:creationId xmlns:a16="http://schemas.microsoft.com/office/drawing/2014/main" id="{872BA192-D1E3-48D1-8678-79E0D6048F88}"/>
                </a:ext>
              </a:extLst>
            </p:cNvPr>
            <p:cNvGrpSpPr/>
            <p:nvPr/>
          </p:nvGrpSpPr>
          <p:grpSpPr>
            <a:xfrm>
              <a:off x="882080" y="6385253"/>
              <a:ext cx="785599" cy="216886"/>
              <a:chOff x="882080" y="6385253"/>
              <a:chExt cx="785599" cy="216886"/>
            </a:xfrm>
            <a:solidFill>
              <a:srgbClr val="FFFFFF"/>
            </a:solidFill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0593B81-2F10-4417-886C-23B40CC0A835}"/>
                  </a:ext>
                </a:extLst>
              </p:cNvPr>
              <p:cNvSpPr/>
              <p:nvPr/>
            </p:nvSpPr>
            <p:spPr>
              <a:xfrm>
                <a:off x="882080" y="6385253"/>
                <a:ext cx="32142" cy="171327"/>
              </a:xfrm>
              <a:custGeom>
                <a:avLst/>
                <a:gdLst>
                  <a:gd name="connsiteX0" fmla="*/ 0 w 32142"/>
                  <a:gd name="connsiteY0" fmla="*/ 0 h 171327"/>
                  <a:gd name="connsiteX1" fmla="*/ 32142 w 32142"/>
                  <a:gd name="connsiteY1" fmla="*/ 0 h 171327"/>
                  <a:gd name="connsiteX2" fmla="*/ 32142 w 32142"/>
                  <a:gd name="connsiteY2" fmla="*/ 171327 h 171327"/>
                  <a:gd name="connsiteX3" fmla="*/ 0 w 32142"/>
                  <a:gd name="connsiteY3" fmla="*/ 171327 h 171327"/>
                  <a:gd name="connsiteX4" fmla="*/ 0 w 32142"/>
                  <a:gd name="connsiteY4" fmla="*/ 0 h 171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142" h="171327">
                    <a:moveTo>
                      <a:pt x="0" y="0"/>
                    </a:moveTo>
                    <a:lnTo>
                      <a:pt x="32142" y="0"/>
                    </a:lnTo>
                    <a:lnTo>
                      <a:pt x="32142" y="171327"/>
                    </a:lnTo>
                    <a:lnTo>
                      <a:pt x="0" y="1713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5E0A4CAC-5E99-4988-951F-A0362703E82E}"/>
                  </a:ext>
                </a:extLst>
              </p:cNvPr>
              <p:cNvSpPr/>
              <p:nvPr/>
            </p:nvSpPr>
            <p:spPr>
              <a:xfrm>
                <a:off x="928289" y="6436680"/>
                <a:ext cx="120165" cy="122494"/>
              </a:xfrm>
              <a:custGeom>
                <a:avLst/>
                <a:gdLst>
                  <a:gd name="connsiteX0" fmla="*/ 57974 w 120165"/>
                  <a:gd name="connsiteY0" fmla="*/ 122494 h 122494"/>
                  <a:gd name="connsiteX1" fmla="*/ 0 w 120165"/>
                  <a:gd name="connsiteY1" fmla="*/ 61247 h 122494"/>
                  <a:gd name="connsiteX2" fmla="*/ 57974 w 120165"/>
                  <a:gd name="connsiteY2" fmla="*/ 0 h 122494"/>
                  <a:gd name="connsiteX3" fmla="*/ 88023 w 120165"/>
                  <a:gd name="connsiteY3" fmla="*/ 11029 h 122494"/>
                  <a:gd name="connsiteX4" fmla="*/ 88023 w 120165"/>
                  <a:gd name="connsiteY4" fmla="*/ 2565 h 122494"/>
                  <a:gd name="connsiteX5" fmla="*/ 120165 w 120165"/>
                  <a:gd name="connsiteY5" fmla="*/ 2565 h 122494"/>
                  <a:gd name="connsiteX6" fmla="*/ 120165 w 120165"/>
                  <a:gd name="connsiteY6" fmla="*/ 119899 h 122494"/>
                  <a:gd name="connsiteX7" fmla="*/ 88023 w 120165"/>
                  <a:gd name="connsiteY7" fmla="*/ 119899 h 122494"/>
                  <a:gd name="connsiteX8" fmla="*/ 88023 w 120165"/>
                  <a:gd name="connsiteY8" fmla="*/ 111230 h 122494"/>
                  <a:gd name="connsiteX9" fmla="*/ 57974 w 120165"/>
                  <a:gd name="connsiteY9" fmla="*/ 122494 h 122494"/>
                  <a:gd name="connsiteX10" fmla="*/ 62663 w 120165"/>
                  <a:gd name="connsiteY10" fmla="*/ 93154 h 122494"/>
                  <a:gd name="connsiteX11" fmla="*/ 88023 w 120165"/>
                  <a:gd name="connsiteY11" fmla="*/ 80238 h 122494"/>
                  <a:gd name="connsiteX12" fmla="*/ 88023 w 120165"/>
                  <a:gd name="connsiteY12" fmla="*/ 41991 h 122494"/>
                  <a:gd name="connsiteX13" fmla="*/ 62663 w 120165"/>
                  <a:gd name="connsiteY13" fmla="*/ 29311 h 122494"/>
                  <a:gd name="connsiteX14" fmla="*/ 33322 w 120165"/>
                  <a:gd name="connsiteY14" fmla="*/ 61218 h 122494"/>
                  <a:gd name="connsiteX15" fmla="*/ 62663 w 120165"/>
                  <a:gd name="connsiteY15" fmla="*/ 93154 h 122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0165" h="122494">
                    <a:moveTo>
                      <a:pt x="57974" y="122494"/>
                    </a:moveTo>
                    <a:cubicBezTo>
                      <a:pt x="23237" y="122494"/>
                      <a:pt x="0" y="94097"/>
                      <a:pt x="0" y="61247"/>
                    </a:cubicBezTo>
                    <a:cubicBezTo>
                      <a:pt x="0" y="28397"/>
                      <a:pt x="23237" y="0"/>
                      <a:pt x="57974" y="0"/>
                    </a:cubicBezTo>
                    <a:cubicBezTo>
                      <a:pt x="70654" y="0"/>
                      <a:pt x="81211" y="4453"/>
                      <a:pt x="88023" y="11029"/>
                    </a:cubicBezTo>
                    <a:lnTo>
                      <a:pt x="88023" y="2565"/>
                    </a:lnTo>
                    <a:lnTo>
                      <a:pt x="120165" y="2565"/>
                    </a:lnTo>
                    <a:lnTo>
                      <a:pt x="120165" y="119899"/>
                    </a:lnTo>
                    <a:lnTo>
                      <a:pt x="88023" y="119899"/>
                    </a:lnTo>
                    <a:lnTo>
                      <a:pt x="88023" y="111230"/>
                    </a:lnTo>
                    <a:cubicBezTo>
                      <a:pt x="81211" y="118042"/>
                      <a:pt x="70654" y="122494"/>
                      <a:pt x="57974" y="122494"/>
                    </a:cubicBezTo>
                    <a:close/>
                    <a:moveTo>
                      <a:pt x="62663" y="93154"/>
                    </a:moveTo>
                    <a:cubicBezTo>
                      <a:pt x="75107" y="93154"/>
                      <a:pt x="82597" y="87757"/>
                      <a:pt x="88023" y="80238"/>
                    </a:cubicBezTo>
                    <a:lnTo>
                      <a:pt x="88023" y="41991"/>
                    </a:lnTo>
                    <a:cubicBezTo>
                      <a:pt x="82626" y="34708"/>
                      <a:pt x="75107" y="29311"/>
                      <a:pt x="62663" y="29311"/>
                    </a:cubicBezTo>
                    <a:cubicBezTo>
                      <a:pt x="45294" y="29311"/>
                      <a:pt x="33322" y="43849"/>
                      <a:pt x="33322" y="61218"/>
                    </a:cubicBezTo>
                    <a:cubicBezTo>
                      <a:pt x="33322" y="78586"/>
                      <a:pt x="45294" y="93154"/>
                      <a:pt x="62663" y="93154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BEB9CF7-A27F-4E06-AFCF-216715575494}"/>
                  </a:ext>
                </a:extLst>
              </p:cNvPr>
              <p:cNvSpPr/>
              <p:nvPr/>
            </p:nvSpPr>
            <p:spPr>
              <a:xfrm>
                <a:off x="1067975" y="6385253"/>
                <a:ext cx="120165" cy="173922"/>
              </a:xfrm>
              <a:custGeom>
                <a:avLst/>
                <a:gdLst>
                  <a:gd name="connsiteX0" fmla="*/ 62191 w 120165"/>
                  <a:gd name="connsiteY0" fmla="*/ 173922 h 173922"/>
                  <a:gd name="connsiteX1" fmla="*/ 32142 w 120165"/>
                  <a:gd name="connsiteY1" fmla="*/ 162657 h 173922"/>
                  <a:gd name="connsiteX2" fmla="*/ 32142 w 120165"/>
                  <a:gd name="connsiteY2" fmla="*/ 171327 h 173922"/>
                  <a:gd name="connsiteX3" fmla="*/ 0 w 120165"/>
                  <a:gd name="connsiteY3" fmla="*/ 171327 h 173922"/>
                  <a:gd name="connsiteX4" fmla="*/ 0 w 120165"/>
                  <a:gd name="connsiteY4" fmla="*/ 0 h 173922"/>
                  <a:gd name="connsiteX5" fmla="*/ 32142 w 120165"/>
                  <a:gd name="connsiteY5" fmla="*/ 0 h 173922"/>
                  <a:gd name="connsiteX6" fmla="*/ 32142 w 120165"/>
                  <a:gd name="connsiteY6" fmla="*/ 62427 h 173922"/>
                  <a:gd name="connsiteX7" fmla="*/ 62191 w 120165"/>
                  <a:gd name="connsiteY7" fmla="*/ 51398 h 173922"/>
                  <a:gd name="connsiteX8" fmla="*/ 120165 w 120165"/>
                  <a:gd name="connsiteY8" fmla="*/ 112645 h 173922"/>
                  <a:gd name="connsiteX9" fmla="*/ 62191 w 120165"/>
                  <a:gd name="connsiteY9" fmla="*/ 173922 h 173922"/>
                  <a:gd name="connsiteX10" fmla="*/ 57502 w 120165"/>
                  <a:gd name="connsiteY10" fmla="*/ 144581 h 173922"/>
                  <a:gd name="connsiteX11" fmla="*/ 87079 w 120165"/>
                  <a:gd name="connsiteY11" fmla="*/ 112675 h 173922"/>
                  <a:gd name="connsiteX12" fmla="*/ 57502 w 120165"/>
                  <a:gd name="connsiteY12" fmla="*/ 80768 h 173922"/>
                  <a:gd name="connsiteX13" fmla="*/ 32142 w 120165"/>
                  <a:gd name="connsiteY13" fmla="*/ 93448 h 173922"/>
                  <a:gd name="connsiteX14" fmla="*/ 32142 w 120165"/>
                  <a:gd name="connsiteY14" fmla="*/ 131695 h 173922"/>
                  <a:gd name="connsiteX15" fmla="*/ 57502 w 120165"/>
                  <a:gd name="connsiteY15" fmla="*/ 144581 h 173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0165" h="173922">
                    <a:moveTo>
                      <a:pt x="62191" y="173922"/>
                    </a:moveTo>
                    <a:cubicBezTo>
                      <a:pt x="49747" y="173922"/>
                      <a:pt x="38954" y="169469"/>
                      <a:pt x="32142" y="162657"/>
                    </a:cubicBezTo>
                    <a:lnTo>
                      <a:pt x="32142" y="171327"/>
                    </a:lnTo>
                    <a:lnTo>
                      <a:pt x="0" y="171327"/>
                    </a:lnTo>
                    <a:lnTo>
                      <a:pt x="0" y="0"/>
                    </a:lnTo>
                    <a:lnTo>
                      <a:pt x="32142" y="0"/>
                    </a:lnTo>
                    <a:lnTo>
                      <a:pt x="32142" y="62427"/>
                    </a:lnTo>
                    <a:cubicBezTo>
                      <a:pt x="38954" y="55851"/>
                      <a:pt x="49747" y="51398"/>
                      <a:pt x="62191" y="51398"/>
                    </a:cubicBezTo>
                    <a:cubicBezTo>
                      <a:pt x="96928" y="51398"/>
                      <a:pt x="120165" y="79795"/>
                      <a:pt x="120165" y="112645"/>
                    </a:cubicBezTo>
                    <a:cubicBezTo>
                      <a:pt x="120165" y="145525"/>
                      <a:pt x="96928" y="173922"/>
                      <a:pt x="62191" y="173922"/>
                    </a:cubicBezTo>
                    <a:close/>
                    <a:moveTo>
                      <a:pt x="57502" y="144581"/>
                    </a:moveTo>
                    <a:cubicBezTo>
                      <a:pt x="75107" y="144581"/>
                      <a:pt x="87079" y="130043"/>
                      <a:pt x="87079" y="112675"/>
                    </a:cubicBezTo>
                    <a:cubicBezTo>
                      <a:pt x="87079" y="95306"/>
                      <a:pt x="75107" y="80768"/>
                      <a:pt x="57502" y="80768"/>
                    </a:cubicBezTo>
                    <a:cubicBezTo>
                      <a:pt x="45058" y="80768"/>
                      <a:pt x="37539" y="86165"/>
                      <a:pt x="32142" y="93448"/>
                    </a:cubicBezTo>
                    <a:lnTo>
                      <a:pt x="32142" y="131695"/>
                    </a:lnTo>
                    <a:cubicBezTo>
                      <a:pt x="37568" y="139185"/>
                      <a:pt x="45058" y="144581"/>
                      <a:pt x="57502" y="144581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929246AC-19C4-45F1-88AE-B040C153A5E3}"/>
                  </a:ext>
                </a:extLst>
              </p:cNvPr>
              <p:cNvSpPr/>
              <p:nvPr/>
            </p:nvSpPr>
            <p:spPr>
              <a:xfrm>
                <a:off x="1198668" y="6436680"/>
                <a:ext cx="117806" cy="122494"/>
              </a:xfrm>
              <a:custGeom>
                <a:avLst/>
                <a:gdLst>
                  <a:gd name="connsiteX0" fmla="*/ 62191 w 117806"/>
                  <a:gd name="connsiteY0" fmla="*/ 122494 h 122494"/>
                  <a:gd name="connsiteX1" fmla="*/ 0 w 117806"/>
                  <a:gd name="connsiteY1" fmla="*/ 61247 h 122494"/>
                  <a:gd name="connsiteX2" fmla="*/ 62191 w 117806"/>
                  <a:gd name="connsiteY2" fmla="*/ 0 h 122494"/>
                  <a:gd name="connsiteX3" fmla="*/ 117806 w 117806"/>
                  <a:gd name="connsiteY3" fmla="*/ 33794 h 122494"/>
                  <a:gd name="connsiteX4" fmla="*/ 89881 w 117806"/>
                  <a:gd name="connsiteY4" fmla="*/ 48803 h 122494"/>
                  <a:gd name="connsiteX5" fmla="*/ 62191 w 117806"/>
                  <a:gd name="connsiteY5" fmla="*/ 30019 h 122494"/>
                  <a:gd name="connsiteX6" fmla="*/ 32378 w 117806"/>
                  <a:gd name="connsiteY6" fmla="*/ 61247 h 122494"/>
                  <a:gd name="connsiteX7" fmla="*/ 62191 w 117806"/>
                  <a:gd name="connsiteY7" fmla="*/ 92475 h 122494"/>
                  <a:gd name="connsiteX8" fmla="*/ 89881 w 117806"/>
                  <a:gd name="connsiteY8" fmla="*/ 73691 h 122494"/>
                  <a:gd name="connsiteX9" fmla="*/ 117806 w 117806"/>
                  <a:gd name="connsiteY9" fmla="*/ 88701 h 122494"/>
                  <a:gd name="connsiteX10" fmla="*/ 62191 w 117806"/>
                  <a:gd name="connsiteY10" fmla="*/ 122494 h 122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7806" h="122494">
                    <a:moveTo>
                      <a:pt x="62191" y="122494"/>
                    </a:moveTo>
                    <a:cubicBezTo>
                      <a:pt x="27454" y="122494"/>
                      <a:pt x="0" y="96663"/>
                      <a:pt x="0" y="61247"/>
                    </a:cubicBezTo>
                    <a:cubicBezTo>
                      <a:pt x="0" y="25802"/>
                      <a:pt x="27454" y="0"/>
                      <a:pt x="62191" y="0"/>
                    </a:cubicBezTo>
                    <a:cubicBezTo>
                      <a:pt x="86607" y="0"/>
                      <a:pt x="107721" y="13624"/>
                      <a:pt x="117806" y="33794"/>
                    </a:cubicBezTo>
                    <a:lnTo>
                      <a:pt x="89881" y="48803"/>
                    </a:lnTo>
                    <a:cubicBezTo>
                      <a:pt x="85192" y="38010"/>
                      <a:pt x="75107" y="30019"/>
                      <a:pt x="62191" y="30019"/>
                    </a:cubicBezTo>
                    <a:cubicBezTo>
                      <a:pt x="45294" y="30019"/>
                      <a:pt x="32378" y="43171"/>
                      <a:pt x="32378" y="61247"/>
                    </a:cubicBezTo>
                    <a:cubicBezTo>
                      <a:pt x="32378" y="79324"/>
                      <a:pt x="45294" y="92475"/>
                      <a:pt x="62191" y="92475"/>
                    </a:cubicBezTo>
                    <a:cubicBezTo>
                      <a:pt x="75107" y="92475"/>
                      <a:pt x="85192" y="84484"/>
                      <a:pt x="89881" y="73691"/>
                    </a:cubicBezTo>
                    <a:lnTo>
                      <a:pt x="117806" y="88701"/>
                    </a:lnTo>
                    <a:cubicBezTo>
                      <a:pt x="107721" y="108871"/>
                      <a:pt x="86607" y="122494"/>
                      <a:pt x="62191" y="122494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C2E0DD6-44BB-4641-BE42-648F28A9F45C}"/>
                  </a:ext>
                </a:extLst>
              </p:cNvPr>
              <p:cNvSpPr/>
              <p:nvPr/>
            </p:nvSpPr>
            <p:spPr>
              <a:xfrm>
                <a:off x="1323049" y="6436680"/>
                <a:ext cx="123438" cy="122494"/>
              </a:xfrm>
              <a:custGeom>
                <a:avLst/>
                <a:gdLst>
                  <a:gd name="connsiteX0" fmla="*/ 61719 w 123438"/>
                  <a:gd name="connsiteY0" fmla="*/ 122494 h 122494"/>
                  <a:gd name="connsiteX1" fmla="*/ 0 w 123438"/>
                  <a:gd name="connsiteY1" fmla="*/ 61247 h 122494"/>
                  <a:gd name="connsiteX2" fmla="*/ 61719 w 123438"/>
                  <a:gd name="connsiteY2" fmla="*/ 0 h 122494"/>
                  <a:gd name="connsiteX3" fmla="*/ 123438 w 123438"/>
                  <a:gd name="connsiteY3" fmla="*/ 61247 h 122494"/>
                  <a:gd name="connsiteX4" fmla="*/ 61719 w 123438"/>
                  <a:gd name="connsiteY4" fmla="*/ 122494 h 122494"/>
                  <a:gd name="connsiteX5" fmla="*/ 61719 w 123438"/>
                  <a:gd name="connsiteY5" fmla="*/ 92446 h 122494"/>
                  <a:gd name="connsiteX6" fmla="*/ 90824 w 123438"/>
                  <a:gd name="connsiteY6" fmla="*/ 61218 h 122494"/>
                  <a:gd name="connsiteX7" fmla="*/ 61719 w 123438"/>
                  <a:gd name="connsiteY7" fmla="*/ 29990 h 122494"/>
                  <a:gd name="connsiteX8" fmla="*/ 32378 w 123438"/>
                  <a:gd name="connsiteY8" fmla="*/ 61218 h 122494"/>
                  <a:gd name="connsiteX9" fmla="*/ 61719 w 123438"/>
                  <a:gd name="connsiteY9" fmla="*/ 92446 h 122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3438" h="122494">
                    <a:moveTo>
                      <a:pt x="61719" y="122494"/>
                    </a:moveTo>
                    <a:cubicBezTo>
                      <a:pt x="27690" y="122494"/>
                      <a:pt x="0" y="95513"/>
                      <a:pt x="0" y="61247"/>
                    </a:cubicBezTo>
                    <a:cubicBezTo>
                      <a:pt x="0" y="26982"/>
                      <a:pt x="27690" y="0"/>
                      <a:pt x="61719" y="0"/>
                    </a:cubicBezTo>
                    <a:cubicBezTo>
                      <a:pt x="95749" y="0"/>
                      <a:pt x="123438" y="26982"/>
                      <a:pt x="123438" y="61247"/>
                    </a:cubicBezTo>
                    <a:cubicBezTo>
                      <a:pt x="123438" y="95513"/>
                      <a:pt x="95749" y="122494"/>
                      <a:pt x="61719" y="122494"/>
                    </a:cubicBezTo>
                    <a:close/>
                    <a:moveTo>
                      <a:pt x="61719" y="92446"/>
                    </a:moveTo>
                    <a:cubicBezTo>
                      <a:pt x="78616" y="92446"/>
                      <a:pt x="90824" y="79294"/>
                      <a:pt x="90824" y="61218"/>
                    </a:cubicBezTo>
                    <a:cubicBezTo>
                      <a:pt x="90824" y="43141"/>
                      <a:pt x="78616" y="29990"/>
                      <a:pt x="61719" y="29990"/>
                    </a:cubicBezTo>
                    <a:cubicBezTo>
                      <a:pt x="44822" y="29990"/>
                      <a:pt x="32378" y="43141"/>
                      <a:pt x="32378" y="61218"/>
                    </a:cubicBezTo>
                    <a:cubicBezTo>
                      <a:pt x="32378" y="79294"/>
                      <a:pt x="44822" y="92446"/>
                      <a:pt x="61719" y="92446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8A127E26-9EFF-4ACF-AFF3-DEF42ADA0904}"/>
                  </a:ext>
                </a:extLst>
              </p:cNvPr>
              <p:cNvSpPr/>
              <p:nvPr/>
            </p:nvSpPr>
            <p:spPr>
              <a:xfrm>
                <a:off x="1547515" y="6436680"/>
                <a:ext cx="120165" cy="165458"/>
              </a:xfrm>
              <a:custGeom>
                <a:avLst/>
                <a:gdLst>
                  <a:gd name="connsiteX0" fmla="*/ 0 w 120165"/>
                  <a:gd name="connsiteY0" fmla="*/ 2565 h 165458"/>
                  <a:gd name="connsiteX1" fmla="*/ 32142 w 120165"/>
                  <a:gd name="connsiteY1" fmla="*/ 2565 h 165458"/>
                  <a:gd name="connsiteX2" fmla="*/ 32142 w 120165"/>
                  <a:gd name="connsiteY2" fmla="*/ 11029 h 165458"/>
                  <a:gd name="connsiteX3" fmla="*/ 62191 w 120165"/>
                  <a:gd name="connsiteY3" fmla="*/ 0 h 165458"/>
                  <a:gd name="connsiteX4" fmla="*/ 120165 w 120165"/>
                  <a:gd name="connsiteY4" fmla="*/ 61247 h 165458"/>
                  <a:gd name="connsiteX5" fmla="*/ 62191 w 120165"/>
                  <a:gd name="connsiteY5" fmla="*/ 122494 h 165458"/>
                  <a:gd name="connsiteX6" fmla="*/ 32142 w 120165"/>
                  <a:gd name="connsiteY6" fmla="*/ 111230 h 165458"/>
                  <a:gd name="connsiteX7" fmla="*/ 32142 w 120165"/>
                  <a:gd name="connsiteY7" fmla="*/ 165459 h 165458"/>
                  <a:gd name="connsiteX8" fmla="*/ 0 w 120165"/>
                  <a:gd name="connsiteY8" fmla="*/ 165459 h 165458"/>
                  <a:gd name="connsiteX9" fmla="*/ 0 w 120165"/>
                  <a:gd name="connsiteY9" fmla="*/ 2565 h 165458"/>
                  <a:gd name="connsiteX10" fmla="*/ 57502 w 120165"/>
                  <a:gd name="connsiteY10" fmla="*/ 93154 h 165458"/>
                  <a:gd name="connsiteX11" fmla="*/ 87079 w 120165"/>
                  <a:gd name="connsiteY11" fmla="*/ 61247 h 165458"/>
                  <a:gd name="connsiteX12" fmla="*/ 57502 w 120165"/>
                  <a:gd name="connsiteY12" fmla="*/ 29341 h 165458"/>
                  <a:gd name="connsiteX13" fmla="*/ 32142 w 120165"/>
                  <a:gd name="connsiteY13" fmla="*/ 42021 h 165458"/>
                  <a:gd name="connsiteX14" fmla="*/ 32142 w 120165"/>
                  <a:gd name="connsiteY14" fmla="*/ 80267 h 165458"/>
                  <a:gd name="connsiteX15" fmla="*/ 57502 w 120165"/>
                  <a:gd name="connsiteY15" fmla="*/ 93154 h 165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0165" h="165458">
                    <a:moveTo>
                      <a:pt x="0" y="2565"/>
                    </a:moveTo>
                    <a:lnTo>
                      <a:pt x="32142" y="2565"/>
                    </a:lnTo>
                    <a:lnTo>
                      <a:pt x="32142" y="11029"/>
                    </a:lnTo>
                    <a:cubicBezTo>
                      <a:pt x="38954" y="4453"/>
                      <a:pt x="49747" y="0"/>
                      <a:pt x="62191" y="0"/>
                    </a:cubicBezTo>
                    <a:cubicBezTo>
                      <a:pt x="96928" y="0"/>
                      <a:pt x="120165" y="28397"/>
                      <a:pt x="120165" y="61247"/>
                    </a:cubicBezTo>
                    <a:cubicBezTo>
                      <a:pt x="120165" y="94097"/>
                      <a:pt x="96928" y="122494"/>
                      <a:pt x="62191" y="122494"/>
                    </a:cubicBezTo>
                    <a:cubicBezTo>
                      <a:pt x="49747" y="122494"/>
                      <a:pt x="38954" y="118042"/>
                      <a:pt x="32142" y="111230"/>
                    </a:cubicBezTo>
                    <a:lnTo>
                      <a:pt x="32142" y="165459"/>
                    </a:lnTo>
                    <a:lnTo>
                      <a:pt x="0" y="165459"/>
                    </a:lnTo>
                    <a:lnTo>
                      <a:pt x="0" y="2565"/>
                    </a:lnTo>
                    <a:close/>
                    <a:moveTo>
                      <a:pt x="57502" y="93154"/>
                    </a:moveTo>
                    <a:cubicBezTo>
                      <a:pt x="75107" y="93154"/>
                      <a:pt x="87079" y="78616"/>
                      <a:pt x="87079" y="61247"/>
                    </a:cubicBezTo>
                    <a:cubicBezTo>
                      <a:pt x="87079" y="43879"/>
                      <a:pt x="75107" y="29341"/>
                      <a:pt x="57502" y="29341"/>
                    </a:cubicBezTo>
                    <a:cubicBezTo>
                      <a:pt x="45058" y="29341"/>
                      <a:pt x="37539" y="34737"/>
                      <a:pt x="32142" y="42021"/>
                    </a:cubicBezTo>
                    <a:lnTo>
                      <a:pt x="32142" y="80267"/>
                    </a:lnTo>
                    <a:cubicBezTo>
                      <a:pt x="37568" y="87757"/>
                      <a:pt x="45088" y="93154"/>
                      <a:pt x="57502" y="93154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641E427-EE90-4DE9-90F6-EE9472183B05}"/>
                  </a:ext>
                </a:extLst>
              </p:cNvPr>
              <p:cNvSpPr/>
              <p:nvPr/>
            </p:nvSpPr>
            <p:spPr>
              <a:xfrm>
                <a:off x="1460495" y="6437830"/>
                <a:ext cx="72983" cy="118749"/>
              </a:xfrm>
              <a:custGeom>
                <a:avLst/>
                <a:gdLst>
                  <a:gd name="connsiteX0" fmla="*/ 59360 w 72983"/>
                  <a:gd name="connsiteY0" fmla="*/ 0 h 118749"/>
                  <a:gd name="connsiteX1" fmla="*/ 32142 w 72983"/>
                  <a:gd name="connsiteY1" fmla="*/ 15481 h 118749"/>
                  <a:gd name="connsiteX2" fmla="*/ 32142 w 72983"/>
                  <a:gd name="connsiteY2" fmla="*/ 1386 h 118749"/>
                  <a:gd name="connsiteX3" fmla="*/ 0 w 72983"/>
                  <a:gd name="connsiteY3" fmla="*/ 1386 h 118749"/>
                  <a:gd name="connsiteX4" fmla="*/ 0 w 72983"/>
                  <a:gd name="connsiteY4" fmla="*/ 118749 h 118749"/>
                  <a:gd name="connsiteX5" fmla="*/ 32142 w 72983"/>
                  <a:gd name="connsiteY5" fmla="*/ 118749 h 118749"/>
                  <a:gd name="connsiteX6" fmla="*/ 32142 w 72983"/>
                  <a:gd name="connsiteY6" fmla="*/ 46120 h 118749"/>
                  <a:gd name="connsiteX7" fmla="*/ 72984 w 72983"/>
                  <a:gd name="connsiteY7" fmla="*/ 32909 h 118749"/>
                  <a:gd name="connsiteX8" fmla="*/ 72984 w 72983"/>
                  <a:gd name="connsiteY8" fmla="*/ 2123 h 118749"/>
                  <a:gd name="connsiteX9" fmla="*/ 59360 w 72983"/>
                  <a:gd name="connsiteY9" fmla="*/ 0 h 11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983" h="118749">
                    <a:moveTo>
                      <a:pt x="59360" y="0"/>
                    </a:moveTo>
                    <a:cubicBezTo>
                      <a:pt x="47152" y="0"/>
                      <a:pt x="36123" y="7048"/>
                      <a:pt x="32142" y="15481"/>
                    </a:cubicBezTo>
                    <a:lnTo>
                      <a:pt x="32142" y="1386"/>
                    </a:lnTo>
                    <a:lnTo>
                      <a:pt x="0" y="1386"/>
                    </a:lnTo>
                    <a:lnTo>
                      <a:pt x="0" y="118749"/>
                    </a:lnTo>
                    <a:lnTo>
                      <a:pt x="32142" y="118749"/>
                    </a:lnTo>
                    <a:lnTo>
                      <a:pt x="32142" y="46120"/>
                    </a:lnTo>
                    <a:cubicBezTo>
                      <a:pt x="47417" y="23974"/>
                      <a:pt x="72984" y="32909"/>
                      <a:pt x="72984" y="32909"/>
                    </a:cubicBezTo>
                    <a:lnTo>
                      <a:pt x="72984" y="2123"/>
                    </a:lnTo>
                    <a:cubicBezTo>
                      <a:pt x="70389" y="1180"/>
                      <a:pt x="65228" y="0"/>
                      <a:pt x="5936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8A6BC9-6A7A-4CE2-B3B9-A2483C64A8A2}"/>
                </a:ext>
              </a:extLst>
            </p:cNvPr>
            <p:cNvSpPr/>
            <p:nvPr/>
          </p:nvSpPr>
          <p:spPr>
            <a:xfrm>
              <a:off x="575438" y="6361838"/>
              <a:ext cx="229318" cy="232133"/>
            </a:xfrm>
            <a:custGeom>
              <a:avLst/>
              <a:gdLst>
                <a:gd name="connsiteX0" fmla="*/ 113818 w 229318"/>
                <a:gd name="connsiteY0" fmla="*/ 232133 h 232133"/>
                <a:gd name="connsiteX1" fmla="*/ 42397 w 229318"/>
                <a:gd name="connsiteY1" fmla="*/ 204915 h 232133"/>
                <a:gd name="connsiteX2" fmla="*/ 26769 w 229318"/>
                <a:gd name="connsiteY2" fmla="*/ 37127 h 232133"/>
                <a:gd name="connsiteX3" fmla="*/ 188512 w 229318"/>
                <a:gd name="connsiteY3" fmla="*/ 27160 h 232133"/>
                <a:gd name="connsiteX4" fmla="*/ 203316 w 229318"/>
                <a:gd name="connsiteY4" fmla="*/ 186780 h 232133"/>
                <a:gd name="connsiteX5" fmla="*/ 124729 w 229318"/>
                <a:gd name="connsiteY5" fmla="*/ 231573 h 232133"/>
                <a:gd name="connsiteX6" fmla="*/ 113818 w 229318"/>
                <a:gd name="connsiteY6" fmla="*/ 232133 h 232133"/>
                <a:gd name="connsiteX7" fmla="*/ 112314 w 229318"/>
                <a:gd name="connsiteY7" fmla="*/ 5869 h 232133"/>
                <a:gd name="connsiteX8" fmla="*/ 31162 w 229318"/>
                <a:gd name="connsiteY8" fmla="*/ 41049 h 232133"/>
                <a:gd name="connsiteX9" fmla="*/ 46290 w 229318"/>
                <a:gd name="connsiteY9" fmla="*/ 200492 h 232133"/>
                <a:gd name="connsiteX10" fmla="*/ 124139 w 229318"/>
                <a:gd name="connsiteY10" fmla="*/ 225705 h 232133"/>
                <a:gd name="connsiteX11" fmla="*/ 198656 w 229318"/>
                <a:gd name="connsiteY11" fmla="*/ 183153 h 232133"/>
                <a:gd name="connsiteX12" fmla="*/ 184797 w 229318"/>
                <a:gd name="connsiteY12" fmla="*/ 31701 h 232133"/>
                <a:gd name="connsiteX13" fmla="*/ 184767 w 229318"/>
                <a:gd name="connsiteY13" fmla="*/ 31672 h 232133"/>
                <a:gd name="connsiteX14" fmla="*/ 112314 w 229318"/>
                <a:gd name="connsiteY14" fmla="*/ 5869 h 23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9318" h="232133">
                  <a:moveTo>
                    <a:pt x="113818" y="232133"/>
                  </a:moveTo>
                  <a:cubicBezTo>
                    <a:pt x="87810" y="232133"/>
                    <a:pt x="62774" y="222667"/>
                    <a:pt x="42397" y="204915"/>
                  </a:cubicBezTo>
                  <a:cubicBezTo>
                    <a:pt x="-7231" y="160712"/>
                    <a:pt x="-14397" y="83866"/>
                    <a:pt x="26769" y="37127"/>
                  </a:cubicBezTo>
                  <a:cubicBezTo>
                    <a:pt x="67699" y="-8167"/>
                    <a:pt x="140240" y="-12649"/>
                    <a:pt x="188512" y="27160"/>
                  </a:cubicBezTo>
                  <a:cubicBezTo>
                    <a:pt x="236549" y="65937"/>
                    <a:pt x="243066" y="136031"/>
                    <a:pt x="203316" y="186780"/>
                  </a:cubicBezTo>
                  <a:cubicBezTo>
                    <a:pt x="183942" y="212140"/>
                    <a:pt x="155308" y="228477"/>
                    <a:pt x="124729" y="231573"/>
                  </a:cubicBezTo>
                  <a:cubicBezTo>
                    <a:pt x="121102" y="231956"/>
                    <a:pt x="117445" y="232133"/>
                    <a:pt x="113818" y="232133"/>
                  </a:cubicBezTo>
                  <a:close/>
                  <a:moveTo>
                    <a:pt x="112314" y="5869"/>
                  </a:moveTo>
                  <a:cubicBezTo>
                    <a:pt x="82059" y="5869"/>
                    <a:pt x="52217" y="17753"/>
                    <a:pt x="31162" y="41049"/>
                  </a:cubicBezTo>
                  <a:cubicBezTo>
                    <a:pt x="-7880" y="85399"/>
                    <a:pt x="-980" y="158412"/>
                    <a:pt x="46290" y="200492"/>
                  </a:cubicBezTo>
                  <a:cubicBezTo>
                    <a:pt x="68259" y="219601"/>
                    <a:pt x="95919" y="228595"/>
                    <a:pt x="124139" y="225705"/>
                  </a:cubicBezTo>
                  <a:cubicBezTo>
                    <a:pt x="153097" y="222756"/>
                    <a:pt x="180256" y="207274"/>
                    <a:pt x="198656" y="183153"/>
                  </a:cubicBezTo>
                  <a:cubicBezTo>
                    <a:pt x="236401" y="134940"/>
                    <a:pt x="230327" y="68414"/>
                    <a:pt x="184797" y="31701"/>
                  </a:cubicBezTo>
                  <a:lnTo>
                    <a:pt x="184767" y="31672"/>
                  </a:lnTo>
                  <a:cubicBezTo>
                    <a:pt x="163772" y="14391"/>
                    <a:pt x="137910" y="5869"/>
                    <a:pt x="112314" y="5869"/>
                  </a:cubicBezTo>
                  <a:close/>
                </a:path>
              </a:pathLst>
            </a:custGeom>
            <a:solidFill>
              <a:schemeClr val="bg1"/>
            </a:solidFill>
            <a:ln w="2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CB0910E-DAF8-44FD-843E-D8B373861970}"/>
                </a:ext>
              </a:extLst>
            </p:cNvPr>
            <p:cNvSpPr/>
            <p:nvPr/>
          </p:nvSpPr>
          <p:spPr>
            <a:xfrm>
              <a:off x="615591" y="6382341"/>
              <a:ext cx="175523" cy="177187"/>
            </a:xfrm>
            <a:custGeom>
              <a:avLst/>
              <a:gdLst>
                <a:gd name="connsiteX0" fmla="*/ 88144 w 175523"/>
                <a:gd name="connsiteY0" fmla="*/ 177188 h 177187"/>
                <a:gd name="connsiteX1" fmla="*/ 32617 w 175523"/>
                <a:gd name="connsiteY1" fmla="*/ 155926 h 177187"/>
                <a:gd name="connsiteX2" fmla="*/ 20704 w 175523"/>
                <a:gd name="connsiteY2" fmla="*/ 28449 h 177187"/>
                <a:gd name="connsiteX3" fmla="*/ 144319 w 175523"/>
                <a:gd name="connsiteY3" fmla="*/ 20782 h 177187"/>
                <a:gd name="connsiteX4" fmla="*/ 155672 w 175523"/>
                <a:gd name="connsiteY4" fmla="*/ 143070 h 177187"/>
                <a:gd name="connsiteX5" fmla="*/ 96518 w 175523"/>
                <a:gd name="connsiteY5" fmla="*/ 176745 h 177187"/>
                <a:gd name="connsiteX6" fmla="*/ 88144 w 175523"/>
                <a:gd name="connsiteY6" fmla="*/ 177188 h 177187"/>
                <a:gd name="connsiteX7" fmla="*/ 86109 w 175523"/>
                <a:gd name="connsiteY7" fmla="*/ 5890 h 177187"/>
                <a:gd name="connsiteX8" fmla="*/ 25127 w 175523"/>
                <a:gd name="connsiteY8" fmla="*/ 32400 h 177187"/>
                <a:gd name="connsiteX9" fmla="*/ 36539 w 175523"/>
                <a:gd name="connsiteY9" fmla="*/ 151533 h 177187"/>
                <a:gd name="connsiteX10" fmla="*/ 95958 w 175523"/>
                <a:gd name="connsiteY10" fmla="*/ 170936 h 177187"/>
                <a:gd name="connsiteX11" fmla="*/ 151042 w 175523"/>
                <a:gd name="connsiteY11" fmla="*/ 139502 h 177187"/>
                <a:gd name="connsiteX12" fmla="*/ 140663 w 175523"/>
                <a:gd name="connsiteY12" fmla="*/ 25382 h 177187"/>
                <a:gd name="connsiteX13" fmla="*/ 140633 w 175523"/>
                <a:gd name="connsiteY13" fmla="*/ 25352 h 177187"/>
                <a:gd name="connsiteX14" fmla="*/ 86109 w 175523"/>
                <a:gd name="connsiteY14" fmla="*/ 5890 h 17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5523" h="177187">
                  <a:moveTo>
                    <a:pt x="88144" y="177188"/>
                  </a:moveTo>
                  <a:cubicBezTo>
                    <a:pt x="67974" y="177188"/>
                    <a:pt x="48511" y="169786"/>
                    <a:pt x="32617" y="155926"/>
                  </a:cubicBezTo>
                  <a:cubicBezTo>
                    <a:pt x="-5688" y="121750"/>
                    <a:pt x="-11026" y="64572"/>
                    <a:pt x="20704" y="28449"/>
                  </a:cubicBezTo>
                  <a:cubicBezTo>
                    <a:pt x="51991" y="-6259"/>
                    <a:pt x="107429" y="-9680"/>
                    <a:pt x="144319" y="20782"/>
                  </a:cubicBezTo>
                  <a:cubicBezTo>
                    <a:pt x="181062" y="50476"/>
                    <a:pt x="186016" y="104204"/>
                    <a:pt x="155672" y="143070"/>
                  </a:cubicBezTo>
                  <a:cubicBezTo>
                    <a:pt x="140928" y="162414"/>
                    <a:pt x="119932" y="174386"/>
                    <a:pt x="96518" y="176745"/>
                  </a:cubicBezTo>
                  <a:cubicBezTo>
                    <a:pt x="93717" y="177070"/>
                    <a:pt x="90916" y="177188"/>
                    <a:pt x="88144" y="177188"/>
                  </a:cubicBezTo>
                  <a:close/>
                  <a:moveTo>
                    <a:pt x="86109" y="5890"/>
                  </a:moveTo>
                  <a:cubicBezTo>
                    <a:pt x="63373" y="5890"/>
                    <a:pt x="40933" y="14854"/>
                    <a:pt x="25127" y="32400"/>
                  </a:cubicBezTo>
                  <a:cubicBezTo>
                    <a:pt x="-4450" y="66046"/>
                    <a:pt x="652" y="119508"/>
                    <a:pt x="36539" y="151533"/>
                  </a:cubicBezTo>
                  <a:cubicBezTo>
                    <a:pt x="53377" y="166218"/>
                    <a:pt x="74461" y="173118"/>
                    <a:pt x="95958" y="170936"/>
                  </a:cubicBezTo>
                  <a:cubicBezTo>
                    <a:pt x="117721" y="168724"/>
                    <a:pt x="137271" y="157578"/>
                    <a:pt x="151042" y="139502"/>
                  </a:cubicBezTo>
                  <a:cubicBezTo>
                    <a:pt x="179440" y="103172"/>
                    <a:pt x="174869" y="53042"/>
                    <a:pt x="140663" y="25382"/>
                  </a:cubicBezTo>
                  <a:lnTo>
                    <a:pt x="140633" y="25352"/>
                  </a:lnTo>
                  <a:cubicBezTo>
                    <a:pt x="124768" y="12289"/>
                    <a:pt x="105335" y="5890"/>
                    <a:pt x="86109" y="5890"/>
                  </a:cubicBezTo>
                  <a:close/>
                </a:path>
              </a:pathLst>
            </a:custGeom>
            <a:solidFill>
              <a:schemeClr val="bg1"/>
            </a:solidFill>
            <a:ln w="2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AC7B5BC-FDCC-4977-A3D6-73111F5699FF}"/>
              </a:ext>
            </a:extLst>
          </p:cNvPr>
          <p:cNvSpPr txBox="1"/>
          <p:nvPr userDrawn="1"/>
        </p:nvSpPr>
        <p:spPr>
          <a:xfrm>
            <a:off x="8579145" y="4793200"/>
            <a:ext cx="168792" cy="13867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0FD08294-13F4-471E-BAD0-2C8D54C2E70F}" type="slidenum">
              <a:rPr lang="en-US" sz="488" smtClean="0">
                <a:solidFill>
                  <a:schemeClr val="bg1"/>
                </a:solidFill>
                <a:latin typeface="+mn-lt"/>
              </a:rPr>
              <a:t>‹#›</a:t>
            </a:fld>
            <a:endParaRPr lang="en-US" sz="488">
              <a:solidFill>
                <a:schemeClr val="bg1"/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286048" y="4826548"/>
            <a:ext cx="2194613" cy="10367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
							</a:t>
            </a:r>
          </a:p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7372150" y="4717774"/>
            <a:ext cx="1108311" cy="11081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For Internal Use Only.</a:t>
            </a:r>
            <a:r>
              <a:rPr lang="en-US" sz="488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488">
                <a:solidFill>
                  <a:schemeClr val="bg1"/>
                </a:solidFill>
                <a:latin typeface="+mn-lt"/>
              </a:rPr>
              <a:t> Not For Distribution.</a:t>
            </a:r>
          </a:p>
        </p:txBody>
      </p:sp>
    </p:spTree>
    <p:extLst>
      <p:ext uri="{BB962C8B-B14F-4D97-AF65-F5344CB8AC3E}">
        <p14:creationId xmlns:p14="http://schemas.microsoft.com/office/powerpoint/2010/main" val="1047499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92">
          <p15:clr>
            <a:srgbClr val="FBAE40"/>
          </p15:clr>
        </p15:guide>
        <p15:guide id="2" pos="5568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8159" y="2090058"/>
            <a:ext cx="3498928" cy="1937657"/>
          </a:xfrm>
        </p:spPr>
        <p:txBody>
          <a:bodyPr anchor="t" anchorCtr="0"/>
          <a:lstStyle>
            <a:lvl1pPr algn="l">
              <a:lnSpc>
                <a:spcPts val="3000"/>
              </a:lnSpc>
              <a:defRPr sz="3000" b="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Divider slide can go up to five to six lines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EE456E-4819-4C37-8399-49A41A8D8C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8159" y="658334"/>
            <a:ext cx="3498928" cy="1187052"/>
          </a:xfrm>
        </p:spPr>
        <p:txBody>
          <a:bodyPr anchor="b"/>
          <a:lstStyle>
            <a:lvl1pPr marL="0" indent="0">
              <a:buNone/>
              <a:defRPr sz="2700" spc="0" baseline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150876" indent="0">
              <a:buNone/>
              <a:defRPr/>
            </a:lvl2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0BD7983-EA3C-470B-8474-50D75A1193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77987" y="0"/>
            <a:ext cx="5666014" cy="5143500"/>
          </a:xfrm>
          <a:custGeom>
            <a:avLst/>
            <a:gdLst>
              <a:gd name="connsiteX0" fmla="*/ 115956 w 7504095"/>
              <a:gd name="connsiteY0" fmla="*/ 0 h 6858000"/>
              <a:gd name="connsiteX1" fmla="*/ 7504095 w 7504095"/>
              <a:gd name="connsiteY1" fmla="*/ 0 h 6858000"/>
              <a:gd name="connsiteX2" fmla="*/ 7504095 w 7504095"/>
              <a:gd name="connsiteY2" fmla="*/ 6858000 h 6858000"/>
              <a:gd name="connsiteX3" fmla="*/ 0 w 7504095"/>
              <a:gd name="connsiteY3" fmla="*/ 6858000 h 6858000"/>
              <a:gd name="connsiteX4" fmla="*/ 160271 w 7504095"/>
              <a:gd name="connsiteY4" fmla="*/ 6740841 h 6858000"/>
              <a:gd name="connsiteX5" fmla="*/ 1847990 w 7504095"/>
              <a:gd name="connsiteY5" fmla="*/ 3413238 h 6858000"/>
              <a:gd name="connsiteX6" fmla="*/ 214389 w 7504095"/>
              <a:gd name="connsiteY6" fmla="*/ 697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4095" h="6858000">
                <a:moveTo>
                  <a:pt x="115956" y="0"/>
                </a:moveTo>
                <a:lnTo>
                  <a:pt x="7504095" y="0"/>
                </a:lnTo>
                <a:lnTo>
                  <a:pt x="7504095" y="6858000"/>
                </a:lnTo>
                <a:lnTo>
                  <a:pt x="0" y="6858000"/>
                </a:lnTo>
                <a:lnTo>
                  <a:pt x="160271" y="6740841"/>
                </a:lnTo>
                <a:cubicBezTo>
                  <a:pt x="1087893" y="6031571"/>
                  <a:pt x="1822859" y="4925600"/>
                  <a:pt x="1847990" y="3413238"/>
                </a:cubicBezTo>
                <a:cubicBezTo>
                  <a:pt x="1847990" y="1850611"/>
                  <a:pt x="1138157" y="756683"/>
                  <a:pt x="214389" y="69747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Drag and drop an image file here</a:t>
            </a:r>
          </a:p>
        </p:txBody>
      </p:sp>
    </p:spTree>
    <p:extLst>
      <p:ext uri="{BB962C8B-B14F-4D97-AF65-F5344CB8AC3E}">
        <p14:creationId xmlns:p14="http://schemas.microsoft.com/office/powerpoint/2010/main" val="16450046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92">
          <p15:clr>
            <a:srgbClr val="FBAE40"/>
          </p15:clr>
        </p15:guide>
        <p15:guide id="2" pos="556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2580013"/>
            <a:ext cx="8343900" cy="435855"/>
          </a:xfrm>
        </p:spPr>
        <p:txBody>
          <a:bodyPr/>
          <a:lstStyle>
            <a:lvl1pPr algn="ctr">
              <a:lnSpc>
                <a:spcPts val="3000"/>
              </a:lnSpc>
              <a:defRPr sz="30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Statement A, do not exceed one line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CCE11B1-1DC2-47F3-9AB3-601F81D18484}"/>
              </a:ext>
            </a:extLst>
          </p:cNvPr>
          <p:cNvSpPr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1"/>
            </p:custDataLst>
          </p:nvPr>
        </p:nvSpPr>
        <p:spPr>
          <a:xfrm>
            <a:off x="4442920" y="1948589"/>
            <a:ext cx="258161" cy="261259"/>
          </a:xfrm>
          <a:custGeom>
            <a:avLst/>
            <a:gdLst>
              <a:gd name="connsiteX0" fmla="*/ 3787422 w 4602354"/>
              <a:gd name="connsiteY0" fmla="*/ 548144 h 4657585"/>
              <a:gd name="connsiteX1" fmla="*/ 4083246 w 4602354"/>
              <a:gd name="connsiteY1" fmla="*/ 3761163 h 4657585"/>
              <a:gd name="connsiteX2" fmla="*/ 853875 w 4602354"/>
              <a:gd name="connsiteY2" fmla="*/ 4099200 h 4657585"/>
              <a:gd name="connsiteX3" fmla="*/ 537696 w 4602354"/>
              <a:gd name="connsiteY3" fmla="*/ 747362 h 4657585"/>
              <a:gd name="connsiteX4" fmla="*/ 3787422 w 4602354"/>
              <a:gd name="connsiteY4" fmla="*/ 548144 h 4657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02354" h="4657585">
                <a:moveTo>
                  <a:pt x="3787422" y="548144"/>
                </a:moveTo>
                <a:cubicBezTo>
                  <a:pt x="4746806" y="1323660"/>
                  <a:pt x="4876782" y="2745551"/>
                  <a:pt x="4083246" y="3761163"/>
                </a:cubicBezTo>
                <a:cubicBezTo>
                  <a:pt x="3292880" y="4798466"/>
                  <a:pt x="1849799" y="4967985"/>
                  <a:pt x="853875" y="4099200"/>
                </a:cubicBezTo>
                <a:cubicBezTo>
                  <a:pt x="-145386" y="3207223"/>
                  <a:pt x="-289544" y="1689061"/>
                  <a:pt x="537696" y="747362"/>
                </a:cubicBezTo>
                <a:cubicBezTo>
                  <a:pt x="1367772" y="-173980"/>
                  <a:pt x="2825034" y="-247060"/>
                  <a:pt x="3787422" y="548144"/>
                </a:cubicBezTo>
              </a:path>
            </a:pathLst>
          </a:custGeom>
          <a:solidFill>
            <a:srgbClr val="3A5CE9"/>
          </a:solidFill>
          <a:ln w="166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10290" y="3138580"/>
            <a:ext cx="8333660" cy="781050"/>
          </a:xfrm>
        </p:spPr>
        <p:txBody>
          <a:bodyPr/>
          <a:lstStyle>
            <a:lvl1pPr marL="0" indent="0" algn="ctr">
              <a:buNone/>
              <a:defRPr sz="1350" baseline="0">
                <a:solidFill>
                  <a:srgbClr val="636466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39416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778755"/>
            <a:ext cx="8343900" cy="1792995"/>
          </a:xfrm>
        </p:spPr>
        <p:txBody>
          <a:bodyPr anchor="b"/>
          <a:lstStyle>
            <a:lvl1pPr marL="0" marR="0" indent="0" algn="ctr" defTabSz="6858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aseline="0">
                <a:solidFill>
                  <a:schemeClr val="tx1"/>
                </a:solidFill>
                <a:latin typeface="+mj-lt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Statement C, do not exceed three lines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10290" y="2751593"/>
            <a:ext cx="8333660" cy="781050"/>
          </a:xfrm>
        </p:spPr>
        <p:txBody>
          <a:bodyPr/>
          <a:lstStyle>
            <a:lvl1pPr marL="0" indent="0" algn="ctr">
              <a:buNone/>
              <a:defRPr sz="1350">
                <a:solidFill>
                  <a:srgbClr val="636466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77954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B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2580013"/>
            <a:ext cx="8343900" cy="435855"/>
          </a:xfrm>
        </p:spPr>
        <p:txBody>
          <a:bodyPr/>
          <a:lstStyle>
            <a:lvl1pPr algn="ctr">
              <a:lnSpc>
                <a:spcPts val="3000"/>
              </a:lnSpc>
              <a:defRPr sz="30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Statement B, do not exceed one 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00050" y="3125188"/>
            <a:ext cx="8343900" cy="807834"/>
          </a:xfr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bg1"/>
                </a:solidFill>
                <a:latin typeface="+mn-lt"/>
              </a:defRPr>
            </a:lvl1pPr>
            <a:lvl2pPr marL="150876" indent="0">
              <a:buNone/>
              <a:defRPr>
                <a:solidFill>
                  <a:srgbClr val="636466"/>
                </a:solidFill>
                <a:latin typeface="+mn-lt"/>
              </a:defRPr>
            </a:lvl2pPr>
            <a:lvl3pPr>
              <a:defRPr>
                <a:solidFill>
                  <a:srgbClr val="636466"/>
                </a:solidFill>
                <a:latin typeface="+mn-lt"/>
              </a:defRPr>
            </a:lvl3pPr>
            <a:lvl4pPr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CCE11B1-1DC2-47F3-9AB3-601F81D18484}"/>
              </a:ext>
            </a:extLst>
          </p:cNvPr>
          <p:cNvSpPr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1"/>
            </p:custDataLst>
          </p:nvPr>
        </p:nvSpPr>
        <p:spPr>
          <a:xfrm>
            <a:off x="4442920" y="1948589"/>
            <a:ext cx="258161" cy="261259"/>
          </a:xfrm>
          <a:custGeom>
            <a:avLst/>
            <a:gdLst>
              <a:gd name="connsiteX0" fmla="*/ 3787422 w 4602354"/>
              <a:gd name="connsiteY0" fmla="*/ 548144 h 4657585"/>
              <a:gd name="connsiteX1" fmla="*/ 4083246 w 4602354"/>
              <a:gd name="connsiteY1" fmla="*/ 3761163 h 4657585"/>
              <a:gd name="connsiteX2" fmla="*/ 853875 w 4602354"/>
              <a:gd name="connsiteY2" fmla="*/ 4099200 h 4657585"/>
              <a:gd name="connsiteX3" fmla="*/ 537696 w 4602354"/>
              <a:gd name="connsiteY3" fmla="*/ 747362 h 4657585"/>
              <a:gd name="connsiteX4" fmla="*/ 3787422 w 4602354"/>
              <a:gd name="connsiteY4" fmla="*/ 548144 h 4657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02354" h="4657585">
                <a:moveTo>
                  <a:pt x="3787422" y="548144"/>
                </a:moveTo>
                <a:cubicBezTo>
                  <a:pt x="4746806" y="1323660"/>
                  <a:pt x="4876782" y="2745551"/>
                  <a:pt x="4083246" y="3761163"/>
                </a:cubicBezTo>
                <a:cubicBezTo>
                  <a:pt x="3292880" y="4798466"/>
                  <a:pt x="1849799" y="4967985"/>
                  <a:pt x="853875" y="4099200"/>
                </a:cubicBezTo>
                <a:cubicBezTo>
                  <a:pt x="-145386" y="3207223"/>
                  <a:pt x="-289544" y="1689061"/>
                  <a:pt x="537696" y="747362"/>
                </a:cubicBezTo>
                <a:cubicBezTo>
                  <a:pt x="1367772" y="-173980"/>
                  <a:pt x="2825034" y="-247060"/>
                  <a:pt x="3787422" y="548144"/>
                </a:cubicBezTo>
              </a:path>
            </a:pathLst>
          </a:custGeom>
          <a:solidFill>
            <a:schemeClr val="bg1"/>
          </a:solidFill>
          <a:ln w="166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grpSp>
        <p:nvGrpSpPr>
          <p:cNvPr id="3" name="Graphic 12">
            <a:extLst>
              <a:ext uri="{FF2B5EF4-FFF2-40B4-BE49-F238E27FC236}">
                <a16:creationId xmlns:a16="http://schemas.microsoft.com/office/drawing/2014/main" id="{98A4E522-D32D-43CB-93D0-F307BA3C6F0D}"/>
              </a:ext>
            </a:extLst>
          </p:cNvPr>
          <p:cNvGrpSpPr>
            <a:grpSpLocks noGrp="1" noSelect="1" noRot="1" noMove="1" noResize="1"/>
          </p:cNvGrpSpPr>
          <p:nvPr>
            <p:custDataLst>
              <p:tags r:id="rId2"/>
            </p:custDataLst>
          </p:nvPr>
        </p:nvGrpSpPr>
        <p:grpSpPr>
          <a:xfrm>
            <a:off x="383909" y="4753134"/>
            <a:ext cx="866850" cy="233967"/>
            <a:chOff x="511879" y="6337512"/>
            <a:chExt cx="1155800" cy="311956"/>
          </a:xfrm>
          <a:solidFill>
            <a:srgbClr val="FFFFFF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FC72464-5F98-474C-A6D1-B20FBD048832}"/>
                </a:ext>
              </a:extLst>
            </p:cNvPr>
            <p:cNvSpPr/>
            <p:nvPr/>
          </p:nvSpPr>
          <p:spPr>
            <a:xfrm>
              <a:off x="511879" y="6337512"/>
              <a:ext cx="309327" cy="311956"/>
            </a:xfrm>
            <a:custGeom>
              <a:avLst/>
              <a:gdLst>
                <a:gd name="connsiteX0" fmla="*/ 155172 w 309327"/>
                <a:gd name="connsiteY0" fmla="*/ 311956 h 311956"/>
                <a:gd name="connsiteX1" fmla="*/ 57271 w 309327"/>
                <a:gd name="connsiteY1" fmla="*/ 274536 h 311956"/>
                <a:gd name="connsiteX2" fmla="*/ 741 w 309327"/>
                <a:gd name="connsiteY2" fmla="*/ 163660 h 311956"/>
                <a:gd name="connsiteX3" fmla="*/ 36157 w 309327"/>
                <a:gd name="connsiteY3" fmla="*/ 50071 h 311956"/>
                <a:gd name="connsiteX4" fmla="*/ 254312 w 309327"/>
                <a:gd name="connsiteY4" fmla="*/ 36624 h 311956"/>
                <a:gd name="connsiteX5" fmla="*/ 274246 w 309327"/>
                <a:gd name="connsiteY5" fmla="*/ 251918 h 311956"/>
                <a:gd name="connsiteX6" fmla="*/ 169975 w 309327"/>
                <a:gd name="connsiteY6" fmla="*/ 311219 h 311956"/>
                <a:gd name="connsiteX7" fmla="*/ 155172 w 309327"/>
                <a:gd name="connsiteY7" fmla="*/ 311956 h 311956"/>
                <a:gd name="connsiteX8" fmla="*/ 151545 w 309327"/>
                <a:gd name="connsiteY8" fmla="*/ 5838 h 311956"/>
                <a:gd name="connsiteX9" fmla="*/ 40580 w 309327"/>
                <a:gd name="connsiteY9" fmla="*/ 53963 h 311956"/>
                <a:gd name="connsiteX10" fmla="*/ 61193 w 309327"/>
                <a:gd name="connsiteY10" fmla="*/ 270083 h 311956"/>
                <a:gd name="connsiteX11" fmla="*/ 169415 w 309327"/>
                <a:gd name="connsiteY11" fmla="*/ 305321 h 311956"/>
                <a:gd name="connsiteX12" fmla="*/ 269616 w 309327"/>
                <a:gd name="connsiteY12" fmla="*/ 248261 h 311956"/>
                <a:gd name="connsiteX13" fmla="*/ 250626 w 309327"/>
                <a:gd name="connsiteY13" fmla="*/ 41165 h 311956"/>
                <a:gd name="connsiteX14" fmla="*/ 250596 w 309327"/>
                <a:gd name="connsiteY14" fmla="*/ 41136 h 311956"/>
                <a:gd name="connsiteX15" fmla="*/ 151545 w 309327"/>
                <a:gd name="connsiteY15" fmla="*/ 5838 h 31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9327" h="311956">
                  <a:moveTo>
                    <a:pt x="155172" y="311956"/>
                  </a:moveTo>
                  <a:cubicBezTo>
                    <a:pt x="119609" y="311956"/>
                    <a:pt x="85314" y="298922"/>
                    <a:pt x="57271" y="274536"/>
                  </a:cubicBezTo>
                  <a:cubicBezTo>
                    <a:pt x="24833" y="245666"/>
                    <a:pt x="4781" y="206300"/>
                    <a:pt x="741" y="163660"/>
                  </a:cubicBezTo>
                  <a:cubicBezTo>
                    <a:pt x="-3298" y="120931"/>
                    <a:pt x="9264" y="80591"/>
                    <a:pt x="36157" y="50071"/>
                  </a:cubicBezTo>
                  <a:cubicBezTo>
                    <a:pt x="91330" y="-11029"/>
                    <a:pt x="189202" y="-17045"/>
                    <a:pt x="254312" y="36624"/>
                  </a:cubicBezTo>
                  <a:cubicBezTo>
                    <a:pt x="319098" y="88907"/>
                    <a:pt x="327856" y="183446"/>
                    <a:pt x="274246" y="251918"/>
                  </a:cubicBezTo>
                  <a:cubicBezTo>
                    <a:pt x="248237" y="285977"/>
                    <a:pt x="211200" y="307032"/>
                    <a:pt x="169975" y="311219"/>
                  </a:cubicBezTo>
                  <a:cubicBezTo>
                    <a:pt x="165051" y="311691"/>
                    <a:pt x="160097" y="311956"/>
                    <a:pt x="155172" y="311956"/>
                  </a:cubicBezTo>
                  <a:close/>
                  <a:moveTo>
                    <a:pt x="151545" y="5838"/>
                  </a:moveTo>
                  <a:cubicBezTo>
                    <a:pt x="110173" y="5838"/>
                    <a:pt x="69331" y="22116"/>
                    <a:pt x="40580" y="53963"/>
                  </a:cubicBezTo>
                  <a:cubicBezTo>
                    <a:pt x="-13236" y="115063"/>
                    <a:pt x="-4006" y="212050"/>
                    <a:pt x="61193" y="270083"/>
                  </a:cubicBezTo>
                  <a:cubicBezTo>
                    <a:pt x="91861" y="296770"/>
                    <a:pt x="130284" y="309273"/>
                    <a:pt x="169415" y="305321"/>
                  </a:cubicBezTo>
                  <a:cubicBezTo>
                    <a:pt x="209018" y="301311"/>
                    <a:pt x="244610" y="281052"/>
                    <a:pt x="269616" y="248261"/>
                  </a:cubicBezTo>
                  <a:cubicBezTo>
                    <a:pt x="321251" y="182355"/>
                    <a:pt x="312876" y="91384"/>
                    <a:pt x="250626" y="41165"/>
                  </a:cubicBezTo>
                  <a:lnTo>
                    <a:pt x="250596" y="41136"/>
                  </a:lnTo>
                  <a:cubicBezTo>
                    <a:pt x="221875" y="17486"/>
                    <a:pt x="186518" y="5838"/>
                    <a:pt x="151545" y="5838"/>
                  </a:cubicBezTo>
                  <a:close/>
                </a:path>
              </a:pathLst>
            </a:custGeom>
            <a:solidFill>
              <a:schemeClr val="bg1"/>
            </a:solidFill>
            <a:ln w="2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grpSp>
          <p:nvGrpSpPr>
            <p:cNvPr id="6" name="Graphic 12">
              <a:extLst>
                <a:ext uri="{FF2B5EF4-FFF2-40B4-BE49-F238E27FC236}">
                  <a16:creationId xmlns:a16="http://schemas.microsoft.com/office/drawing/2014/main" id="{98A4E522-D32D-43CB-93D0-F307BA3C6F0D}"/>
                </a:ext>
              </a:extLst>
            </p:cNvPr>
            <p:cNvGrpSpPr/>
            <p:nvPr/>
          </p:nvGrpSpPr>
          <p:grpSpPr>
            <a:xfrm>
              <a:off x="882080" y="6385253"/>
              <a:ext cx="785599" cy="216886"/>
              <a:chOff x="882080" y="6385253"/>
              <a:chExt cx="785599" cy="216886"/>
            </a:xfrm>
            <a:solidFill>
              <a:srgbClr val="FFFFFF"/>
            </a:solidFill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0F35EFED-47D4-4BC2-9384-13F33E94431C}"/>
                  </a:ext>
                </a:extLst>
              </p:cNvPr>
              <p:cNvSpPr/>
              <p:nvPr/>
            </p:nvSpPr>
            <p:spPr>
              <a:xfrm>
                <a:off x="882080" y="6385253"/>
                <a:ext cx="32142" cy="171327"/>
              </a:xfrm>
              <a:custGeom>
                <a:avLst/>
                <a:gdLst>
                  <a:gd name="connsiteX0" fmla="*/ 0 w 32142"/>
                  <a:gd name="connsiteY0" fmla="*/ 0 h 171327"/>
                  <a:gd name="connsiteX1" fmla="*/ 32142 w 32142"/>
                  <a:gd name="connsiteY1" fmla="*/ 0 h 171327"/>
                  <a:gd name="connsiteX2" fmla="*/ 32142 w 32142"/>
                  <a:gd name="connsiteY2" fmla="*/ 171327 h 171327"/>
                  <a:gd name="connsiteX3" fmla="*/ 0 w 32142"/>
                  <a:gd name="connsiteY3" fmla="*/ 171327 h 171327"/>
                  <a:gd name="connsiteX4" fmla="*/ 0 w 32142"/>
                  <a:gd name="connsiteY4" fmla="*/ 0 h 171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142" h="171327">
                    <a:moveTo>
                      <a:pt x="0" y="0"/>
                    </a:moveTo>
                    <a:lnTo>
                      <a:pt x="32142" y="0"/>
                    </a:lnTo>
                    <a:lnTo>
                      <a:pt x="32142" y="171327"/>
                    </a:lnTo>
                    <a:lnTo>
                      <a:pt x="0" y="1713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F419FD53-C88F-4669-9722-0C7B5CE7585F}"/>
                  </a:ext>
                </a:extLst>
              </p:cNvPr>
              <p:cNvSpPr/>
              <p:nvPr/>
            </p:nvSpPr>
            <p:spPr>
              <a:xfrm>
                <a:off x="928289" y="6436680"/>
                <a:ext cx="120165" cy="122494"/>
              </a:xfrm>
              <a:custGeom>
                <a:avLst/>
                <a:gdLst>
                  <a:gd name="connsiteX0" fmla="*/ 57974 w 120165"/>
                  <a:gd name="connsiteY0" fmla="*/ 122494 h 122494"/>
                  <a:gd name="connsiteX1" fmla="*/ 0 w 120165"/>
                  <a:gd name="connsiteY1" fmla="*/ 61247 h 122494"/>
                  <a:gd name="connsiteX2" fmla="*/ 57974 w 120165"/>
                  <a:gd name="connsiteY2" fmla="*/ 0 h 122494"/>
                  <a:gd name="connsiteX3" fmla="*/ 88023 w 120165"/>
                  <a:gd name="connsiteY3" fmla="*/ 11029 h 122494"/>
                  <a:gd name="connsiteX4" fmla="*/ 88023 w 120165"/>
                  <a:gd name="connsiteY4" fmla="*/ 2565 h 122494"/>
                  <a:gd name="connsiteX5" fmla="*/ 120165 w 120165"/>
                  <a:gd name="connsiteY5" fmla="*/ 2565 h 122494"/>
                  <a:gd name="connsiteX6" fmla="*/ 120165 w 120165"/>
                  <a:gd name="connsiteY6" fmla="*/ 119899 h 122494"/>
                  <a:gd name="connsiteX7" fmla="*/ 88023 w 120165"/>
                  <a:gd name="connsiteY7" fmla="*/ 119899 h 122494"/>
                  <a:gd name="connsiteX8" fmla="*/ 88023 w 120165"/>
                  <a:gd name="connsiteY8" fmla="*/ 111230 h 122494"/>
                  <a:gd name="connsiteX9" fmla="*/ 57974 w 120165"/>
                  <a:gd name="connsiteY9" fmla="*/ 122494 h 122494"/>
                  <a:gd name="connsiteX10" fmla="*/ 62663 w 120165"/>
                  <a:gd name="connsiteY10" fmla="*/ 93154 h 122494"/>
                  <a:gd name="connsiteX11" fmla="*/ 88023 w 120165"/>
                  <a:gd name="connsiteY11" fmla="*/ 80238 h 122494"/>
                  <a:gd name="connsiteX12" fmla="*/ 88023 w 120165"/>
                  <a:gd name="connsiteY12" fmla="*/ 41991 h 122494"/>
                  <a:gd name="connsiteX13" fmla="*/ 62663 w 120165"/>
                  <a:gd name="connsiteY13" fmla="*/ 29311 h 122494"/>
                  <a:gd name="connsiteX14" fmla="*/ 33322 w 120165"/>
                  <a:gd name="connsiteY14" fmla="*/ 61218 h 122494"/>
                  <a:gd name="connsiteX15" fmla="*/ 62663 w 120165"/>
                  <a:gd name="connsiteY15" fmla="*/ 93154 h 122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0165" h="122494">
                    <a:moveTo>
                      <a:pt x="57974" y="122494"/>
                    </a:moveTo>
                    <a:cubicBezTo>
                      <a:pt x="23237" y="122494"/>
                      <a:pt x="0" y="94097"/>
                      <a:pt x="0" y="61247"/>
                    </a:cubicBezTo>
                    <a:cubicBezTo>
                      <a:pt x="0" y="28397"/>
                      <a:pt x="23237" y="0"/>
                      <a:pt x="57974" y="0"/>
                    </a:cubicBezTo>
                    <a:cubicBezTo>
                      <a:pt x="70654" y="0"/>
                      <a:pt x="81211" y="4453"/>
                      <a:pt x="88023" y="11029"/>
                    </a:cubicBezTo>
                    <a:lnTo>
                      <a:pt x="88023" y="2565"/>
                    </a:lnTo>
                    <a:lnTo>
                      <a:pt x="120165" y="2565"/>
                    </a:lnTo>
                    <a:lnTo>
                      <a:pt x="120165" y="119899"/>
                    </a:lnTo>
                    <a:lnTo>
                      <a:pt x="88023" y="119899"/>
                    </a:lnTo>
                    <a:lnTo>
                      <a:pt x="88023" y="111230"/>
                    </a:lnTo>
                    <a:cubicBezTo>
                      <a:pt x="81211" y="118042"/>
                      <a:pt x="70654" y="122494"/>
                      <a:pt x="57974" y="122494"/>
                    </a:cubicBezTo>
                    <a:close/>
                    <a:moveTo>
                      <a:pt x="62663" y="93154"/>
                    </a:moveTo>
                    <a:cubicBezTo>
                      <a:pt x="75107" y="93154"/>
                      <a:pt x="82597" y="87757"/>
                      <a:pt x="88023" y="80238"/>
                    </a:cubicBezTo>
                    <a:lnTo>
                      <a:pt x="88023" y="41991"/>
                    </a:lnTo>
                    <a:cubicBezTo>
                      <a:pt x="82626" y="34708"/>
                      <a:pt x="75107" y="29311"/>
                      <a:pt x="62663" y="29311"/>
                    </a:cubicBezTo>
                    <a:cubicBezTo>
                      <a:pt x="45294" y="29311"/>
                      <a:pt x="33322" y="43849"/>
                      <a:pt x="33322" y="61218"/>
                    </a:cubicBezTo>
                    <a:cubicBezTo>
                      <a:pt x="33322" y="78586"/>
                      <a:pt x="45294" y="93154"/>
                      <a:pt x="62663" y="93154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DC10E43B-1DC9-4489-B2B3-2CEB67F7E092}"/>
                  </a:ext>
                </a:extLst>
              </p:cNvPr>
              <p:cNvSpPr/>
              <p:nvPr/>
            </p:nvSpPr>
            <p:spPr>
              <a:xfrm>
                <a:off x="1067975" y="6385253"/>
                <a:ext cx="120165" cy="173922"/>
              </a:xfrm>
              <a:custGeom>
                <a:avLst/>
                <a:gdLst>
                  <a:gd name="connsiteX0" fmla="*/ 62191 w 120165"/>
                  <a:gd name="connsiteY0" fmla="*/ 173922 h 173922"/>
                  <a:gd name="connsiteX1" fmla="*/ 32142 w 120165"/>
                  <a:gd name="connsiteY1" fmla="*/ 162657 h 173922"/>
                  <a:gd name="connsiteX2" fmla="*/ 32142 w 120165"/>
                  <a:gd name="connsiteY2" fmla="*/ 171327 h 173922"/>
                  <a:gd name="connsiteX3" fmla="*/ 0 w 120165"/>
                  <a:gd name="connsiteY3" fmla="*/ 171327 h 173922"/>
                  <a:gd name="connsiteX4" fmla="*/ 0 w 120165"/>
                  <a:gd name="connsiteY4" fmla="*/ 0 h 173922"/>
                  <a:gd name="connsiteX5" fmla="*/ 32142 w 120165"/>
                  <a:gd name="connsiteY5" fmla="*/ 0 h 173922"/>
                  <a:gd name="connsiteX6" fmla="*/ 32142 w 120165"/>
                  <a:gd name="connsiteY6" fmla="*/ 62427 h 173922"/>
                  <a:gd name="connsiteX7" fmla="*/ 62191 w 120165"/>
                  <a:gd name="connsiteY7" fmla="*/ 51398 h 173922"/>
                  <a:gd name="connsiteX8" fmla="*/ 120165 w 120165"/>
                  <a:gd name="connsiteY8" fmla="*/ 112645 h 173922"/>
                  <a:gd name="connsiteX9" fmla="*/ 62191 w 120165"/>
                  <a:gd name="connsiteY9" fmla="*/ 173922 h 173922"/>
                  <a:gd name="connsiteX10" fmla="*/ 57502 w 120165"/>
                  <a:gd name="connsiteY10" fmla="*/ 144581 h 173922"/>
                  <a:gd name="connsiteX11" fmla="*/ 87079 w 120165"/>
                  <a:gd name="connsiteY11" fmla="*/ 112675 h 173922"/>
                  <a:gd name="connsiteX12" fmla="*/ 57502 w 120165"/>
                  <a:gd name="connsiteY12" fmla="*/ 80768 h 173922"/>
                  <a:gd name="connsiteX13" fmla="*/ 32142 w 120165"/>
                  <a:gd name="connsiteY13" fmla="*/ 93448 h 173922"/>
                  <a:gd name="connsiteX14" fmla="*/ 32142 w 120165"/>
                  <a:gd name="connsiteY14" fmla="*/ 131695 h 173922"/>
                  <a:gd name="connsiteX15" fmla="*/ 57502 w 120165"/>
                  <a:gd name="connsiteY15" fmla="*/ 144581 h 173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0165" h="173922">
                    <a:moveTo>
                      <a:pt x="62191" y="173922"/>
                    </a:moveTo>
                    <a:cubicBezTo>
                      <a:pt x="49747" y="173922"/>
                      <a:pt x="38954" y="169469"/>
                      <a:pt x="32142" y="162657"/>
                    </a:cubicBezTo>
                    <a:lnTo>
                      <a:pt x="32142" y="171327"/>
                    </a:lnTo>
                    <a:lnTo>
                      <a:pt x="0" y="171327"/>
                    </a:lnTo>
                    <a:lnTo>
                      <a:pt x="0" y="0"/>
                    </a:lnTo>
                    <a:lnTo>
                      <a:pt x="32142" y="0"/>
                    </a:lnTo>
                    <a:lnTo>
                      <a:pt x="32142" y="62427"/>
                    </a:lnTo>
                    <a:cubicBezTo>
                      <a:pt x="38954" y="55851"/>
                      <a:pt x="49747" y="51398"/>
                      <a:pt x="62191" y="51398"/>
                    </a:cubicBezTo>
                    <a:cubicBezTo>
                      <a:pt x="96928" y="51398"/>
                      <a:pt x="120165" y="79795"/>
                      <a:pt x="120165" y="112645"/>
                    </a:cubicBezTo>
                    <a:cubicBezTo>
                      <a:pt x="120165" y="145525"/>
                      <a:pt x="96928" y="173922"/>
                      <a:pt x="62191" y="173922"/>
                    </a:cubicBezTo>
                    <a:close/>
                    <a:moveTo>
                      <a:pt x="57502" y="144581"/>
                    </a:moveTo>
                    <a:cubicBezTo>
                      <a:pt x="75107" y="144581"/>
                      <a:pt x="87079" y="130043"/>
                      <a:pt x="87079" y="112675"/>
                    </a:cubicBezTo>
                    <a:cubicBezTo>
                      <a:pt x="87079" y="95306"/>
                      <a:pt x="75107" y="80768"/>
                      <a:pt x="57502" y="80768"/>
                    </a:cubicBezTo>
                    <a:cubicBezTo>
                      <a:pt x="45058" y="80768"/>
                      <a:pt x="37539" y="86165"/>
                      <a:pt x="32142" y="93448"/>
                    </a:cubicBezTo>
                    <a:lnTo>
                      <a:pt x="32142" y="131695"/>
                    </a:lnTo>
                    <a:cubicBezTo>
                      <a:pt x="37568" y="139185"/>
                      <a:pt x="45058" y="144581"/>
                      <a:pt x="57502" y="144581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44C92852-366B-4A6B-88DF-6855C735FC13}"/>
                  </a:ext>
                </a:extLst>
              </p:cNvPr>
              <p:cNvSpPr/>
              <p:nvPr/>
            </p:nvSpPr>
            <p:spPr>
              <a:xfrm>
                <a:off x="1198668" y="6436680"/>
                <a:ext cx="117806" cy="122494"/>
              </a:xfrm>
              <a:custGeom>
                <a:avLst/>
                <a:gdLst>
                  <a:gd name="connsiteX0" fmla="*/ 62191 w 117806"/>
                  <a:gd name="connsiteY0" fmla="*/ 122494 h 122494"/>
                  <a:gd name="connsiteX1" fmla="*/ 0 w 117806"/>
                  <a:gd name="connsiteY1" fmla="*/ 61247 h 122494"/>
                  <a:gd name="connsiteX2" fmla="*/ 62191 w 117806"/>
                  <a:gd name="connsiteY2" fmla="*/ 0 h 122494"/>
                  <a:gd name="connsiteX3" fmla="*/ 117806 w 117806"/>
                  <a:gd name="connsiteY3" fmla="*/ 33794 h 122494"/>
                  <a:gd name="connsiteX4" fmla="*/ 89881 w 117806"/>
                  <a:gd name="connsiteY4" fmla="*/ 48803 h 122494"/>
                  <a:gd name="connsiteX5" fmla="*/ 62191 w 117806"/>
                  <a:gd name="connsiteY5" fmla="*/ 30019 h 122494"/>
                  <a:gd name="connsiteX6" fmla="*/ 32378 w 117806"/>
                  <a:gd name="connsiteY6" fmla="*/ 61247 h 122494"/>
                  <a:gd name="connsiteX7" fmla="*/ 62191 w 117806"/>
                  <a:gd name="connsiteY7" fmla="*/ 92475 h 122494"/>
                  <a:gd name="connsiteX8" fmla="*/ 89881 w 117806"/>
                  <a:gd name="connsiteY8" fmla="*/ 73691 h 122494"/>
                  <a:gd name="connsiteX9" fmla="*/ 117806 w 117806"/>
                  <a:gd name="connsiteY9" fmla="*/ 88701 h 122494"/>
                  <a:gd name="connsiteX10" fmla="*/ 62191 w 117806"/>
                  <a:gd name="connsiteY10" fmla="*/ 122494 h 122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7806" h="122494">
                    <a:moveTo>
                      <a:pt x="62191" y="122494"/>
                    </a:moveTo>
                    <a:cubicBezTo>
                      <a:pt x="27454" y="122494"/>
                      <a:pt x="0" y="96663"/>
                      <a:pt x="0" y="61247"/>
                    </a:cubicBezTo>
                    <a:cubicBezTo>
                      <a:pt x="0" y="25802"/>
                      <a:pt x="27454" y="0"/>
                      <a:pt x="62191" y="0"/>
                    </a:cubicBezTo>
                    <a:cubicBezTo>
                      <a:pt x="86607" y="0"/>
                      <a:pt x="107721" y="13624"/>
                      <a:pt x="117806" y="33794"/>
                    </a:cubicBezTo>
                    <a:lnTo>
                      <a:pt x="89881" y="48803"/>
                    </a:lnTo>
                    <a:cubicBezTo>
                      <a:pt x="85192" y="38010"/>
                      <a:pt x="75107" y="30019"/>
                      <a:pt x="62191" y="30019"/>
                    </a:cubicBezTo>
                    <a:cubicBezTo>
                      <a:pt x="45294" y="30019"/>
                      <a:pt x="32378" y="43171"/>
                      <a:pt x="32378" y="61247"/>
                    </a:cubicBezTo>
                    <a:cubicBezTo>
                      <a:pt x="32378" y="79324"/>
                      <a:pt x="45294" y="92475"/>
                      <a:pt x="62191" y="92475"/>
                    </a:cubicBezTo>
                    <a:cubicBezTo>
                      <a:pt x="75107" y="92475"/>
                      <a:pt x="85192" y="84484"/>
                      <a:pt x="89881" y="73691"/>
                    </a:cubicBezTo>
                    <a:lnTo>
                      <a:pt x="117806" y="88701"/>
                    </a:lnTo>
                    <a:cubicBezTo>
                      <a:pt x="107721" y="108871"/>
                      <a:pt x="86607" y="122494"/>
                      <a:pt x="62191" y="122494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9BD2FD6E-F7D7-428E-9236-C236DF17A687}"/>
                  </a:ext>
                </a:extLst>
              </p:cNvPr>
              <p:cNvSpPr/>
              <p:nvPr/>
            </p:nvSpPr>
            <p:spPr>
              <a:xfrm>
                <a:off x="1323049" y="6436680"/>
                <a:ext cx="123438" cy="122494"/>
              </a:xfrm>
              <a:custGeom>
                <a:avLst/>
                <a:gdLst>
                  <a:gd name="connsiteX0" fmla="*/ 61719 w 123438"/>
                  <a:gd name="connsiteY0" fmla="*/ 122494 h 122494"/>
                  <a:gd name="connsiteX1" fmla="*/ 0 w 123438"/>
                  <a:gd name="connsiteY1" fmla="*/ 61247 h 122494"/>
                  <a:gd name="connsiteX2" fmla="*/ 61719 w 123438"/>
                  <a:gd name="connsiteY2" fmla="*/ 0 h 122494"/>
                  <a:gd name="connsiteX3" fmla="*/ 123438 w 123438"/>
                  <a:gd name="connsiteY3" fmla="*/ 61247 h 122494"/>
                  <a:gd name="connsiteX4" fmla="*/ 61719 w 123438"/>
                  <a:gd name="connsiteY4" fmla="*/ 122494 h 122494"/>
                  <a:gd name="connsiteX5" fmla="*/ 61719 w 123438"/>
                  <a:gd name="connsiteY5" fmla="*/ 92446 h 122494"/>
                  <a:gd name="connsiteX6" fmla="*/ 90824 w 123438"/>
                  <a:gd name="connsiteY6" fmla="*/ 61218 h 122494"/>
                  <a:gd name="connsiteX7" fmla="*/ 61719 w 123438"/>
                  <a:gd name="connsiteY7" fmla="*/ 29990 h 122494"/>
                  <a:gd name="connsiteX8" fmla="*/ 32378 w 123438"/>
                  <a:gd name="connsiteY8" fmla="*/ 61218 h 122494"/>
                  <a:gd name="connsiteX9" fmla="*/ 61719 w 123438"/>
                  <a:gd name="connsiteY9" fmla="*/ 92446 h 122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3438" h="122494">
                    <a:moveTo>
                      <a:pt x="61719" y="122494"/>
                    </a:moveTo>
                    <a:cubicBezTo>
                      <a:pt x="27690" y="122494"/>
                      <a:pt x="0" y="95513"/>
                      <a:pt x="0" y="61247"/>
                    </a:cubicBezTo>
                    <a:cubicBezTo>
                      <a:pt x="0" y="26982"/>
                      <a:pt x="27690" y="0"/>
                      <a:pt x="61719" y="0"/>
                    </a:cubicBezTo>
                    <a:cubicBezTo>
                      <a:pt x="95749" y="0"/>
                      <a:pt x="123438" y="26982"/>
                      <a:pt x="123438" y="61247"/>
                    </a:cubicBezTo>
                    <a:cubicBezTo>
                      <a:pt x="123438" y="95513"/>
                      <a:pt x="95749" y="122494"/>
                      <a:pt x="61719" y="122494"/>
                    </a:cubicBezTo>
                    <a:close/>
                    <a:moveTo>
                      <a:pt x="61719" y="92446"/>
                    </a:moveTo>
                    <a:cubicBezTo>
                      <a:pt x="78616" y="92446"/>
                      <a:pt x="90824" y="79294"/>
                      <a:pt x="90824" y="61218"/>
                    </a:cubicBezTo>
                    <a:cubicBezTo>
                      <a:pt x="90824" y="43141"/>
                      <a:pt x="78616" y="29990"/>
                      <a:pt x="61719" y="29990"/>
                    </a:cubicBezTo>
                    <a:cubicBezTo>
                      <a:pt x="44822" y="29990"/>
                      <a:pt x="32378" y="43141"/>
                      <a:pt x="32378" y="61218"/>
                    </a:cubicBezTo>
                    <a:cubicBezTo>
                      <a:pt x="32378" y="79294"/>
                      <a:pt x="44822" y="92446"/>
                      <a:pt x="61719" y="92446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8F45E80-54E4-46E6-BE46-44A38A23F30F}"/>
                  </a:ext>
                </a:extLst>
              </p:cNvPr>
              <p:cNvSpPr/>
              <p:nvPr/>
            </p:nvSpPr>
            <p:spPr>
              <a:xfrm>
                <a:off x="1547515" y="6436680"/>
                <a:ext cx="120165" cy="165458"/>
              </a:xfrm>
              <a:custGeom>
                <a:avLst/>
                <a:gdLst>
                  <a:gd name="connsiteX0" fmla="*/ 0 w 120165"/>
                  <a:gd name="connsiteY0" fmla="*/ 2565 h 165458"/>
                  <a:gd name="connsiteX1" fmla="*/ 32142 w 120165"/>
                  <a:gd name="connsiteY1" fmla="*/ 2565 h 165458"/>
                  <a:gd name="connsiteX2" fmla="*/ 32142 w 120165"/>
                  <a:gd name="connsiteY2" fmla="*/ 11029 h 165458"/>
                  <a:gd name="connsiteX3" fmla="*/ 62191 w 120165"/>
                  <a:gd name="connsiteY3" fmla="*/ 0 h 165458"/>
                  <a:gd name="connsiteX4" fmla="*/ 120165 w 120165"/>
                  <a:gd name="connsiteY4" fmla="*/ 61247 h 165458"/>
                  <a:gd name="connsiteX5" fmla="*/ 62191 w 120165"/>
                  <a:gd name="connsiteY5" fmla="*/ 122494 h 165458"/>
                  <a:gd name="connsiteX6" fmla="*/ 32142 w 120165"/>
                  <a:gd name="connsiteY6" fmla="*/ 111230 h 165458"/>
                  <a:gd name="connsiteX7" fmla="*/ 32142 w 120165"/>
                  <a:gd name="connsiteY7" fmla="*/ 165459 h 165458"/>
                  <a:gd name="connsiteX8" fmla="*/ 0 w 120165"/>
                  <a:gd name="connsiteY8" fmla="*/ 165459 h 165458"/>
                  <a:gd name="connsiteX9" fmla="*/ 0 w 120165"/>
                  <a:gd name="connsiteY9" fmla="*/ 2565 h 165458"/>
                  <a:gd name="connsiteX10" fmla="*/ 57502 w 120165"/>
                  <a:gd name="connsiteY10" fmla="*/ 93154 h 165458"/>
                  <a:gd name="connsiteX11" fmla="*/ 87079 w 120165"/>
                  <a:gd name="connsiteY11" fmla="*/ 61247 h 165458"/>
                  <a:gd name="connsiteX12" fmla="*/ 57502 w 120165"/>
                  <a:gd name="connsiteY12" fmla="*/ 29341 h 165458"/>
                  <a:gd name="connsiteX13" fmla="*/ 32142 w 120165"/>
                  <a:gd name="connsiteY13" fmla="*/ 42021 h 165458"/>
                  <a:gd name="connsiteX14" fmla="*/ 32142 w 120165"/>
                  <a:gd name="connsiteY14" fmla="*/ 80267 h 165458"/>
                  <a:gd name="connsiteX15" fmla="*/ 57502 w 120165"/>
                  <a:gd name="connsiteY15" fmla="*/ 93154 h 165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0165" h="165458">
                    <a:moveTo>
                      <a:pt x="0" y="2565"/>
                    </a:moveTo>
                    <a:lnTo>
                      <a:pt x="32142" y="2565"/>
                    </a:lnTo>
                    <a:lnTo>
                      <a:pt x="32142" y="11029"/>
                    </a:lnTo>
                    <a:cubicBezTo>
                      <a:pt x="38954" y="4453"/>
                      <a:pt x="49747" y="0"/>
                      <a:pt x="62191" y="0"/>
                    </a:cubicBezTo>
                    <a:cubicBezTo>
                      <a:pt x="96928" y="0"/>
                      <a:pt x="120165" y="28397"/>
                      <a:pt x="120165" y="61247"/>
                    </a:cubicBezTo>
                    <a:cubicBezTo>
                      <a:pt x="120165" y="94097"/>
                      <a:pt x="96928" y="122494"/>
                      <a:pt x="62191" y="122494"/>
                    </a:cubicBezTo>
                    <a:cubicBezTo>
                      <a:pt x="49747" y="122494"/>
                      <a:pt x="38954" y="118042"/>
                      <a:pt x="32142" y="111230"/>
                    </a:cubicBezTo>
                    <a:lnTo>
                      <a:pt x="32142" y="165459"/>
                    </a:lnTo>
                    <a:lnTo>
                      <a:pt x="0" y="165459"/>
                    </a:lnTo>
                    <a:lnTo>
                      <a:pt x="0" y="2565"/>
                    </a:lnTo>
                    <a:close/>
                    <a:moveTo>
                      <a:pt x="57502" y="93154"/>
                    </a:moveTo>
                    <a:cubicBezTo>
                      <a:pt x="75107" y="93154"/>
                      <a:pt x="87079" y="78616"/>
                      <a:pt x="87079" y="61247"/>
                    </a:cubicBezTo>
                    <a:cubicBezTo>
                      <a:pt x="87079" y="43879"/>
                      <a:pt x="75107" y="29341"/>
                      <a:pt x="57502" y="29341"/>
                    </a:cubicBezTo>
                    <a:cubicBezTo>
                      <a:pt x="45058" y="29341"/>
                      <a:pt x="37539" y="34737"/>
                      <a:pt x="32142" y="42021"/>
                    </a:cubicBezTo>
                    <a:lnTo>
                      <a:pt x="32142" y="80267"/>
                    </a:lnTo>
                    <a:cubicBezTo>
                      <a:pt x="37568" y="87757"/>
                      <a:pt x="45088" y="93154"/>
                      <a:pt x="57502" y="93154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5B97C738-B660-4D8E-9C43-7BA88AAB572E}"/>
                  </a:ext>
                </a:extLst>
              </p:cNvPr>
              <p:cNvSpPr/>
              <p:nvPr/>
            </p:nvSpPr>
            <p:spPr>
              <a:xfrm>
                <a:off x="1460495" y="6437830"/>
                <a:ext cx="72983" cy="118749"/>
              </a:xfrm>
              <a:custGeom>
                <a:avLst/>
                <a:gdLst>
                  <a:gd name="connsiteX0" fmla="*/ 59360 w 72983"/>
                  <a:gd name="connsiteY0" fmla="*/ 0 h 118749"/>
                  <a:gd name="connsiteX1" fmla="*/ 32142 w 72983"/>
                  <a:gd name="connsiteY1" fmla="*/ 15481 h 118749"/>
                  <a:gd name="connsiteX2" fmla="*/ 32142 w 72983"/>
                  <a:gd name="connsiteY2" fmla="*/ 1386 h 118749"/>
                  <a:gd name="connsiteX3" fmla="*/ 0 w 72983"/>
                  <a:gd name="connsiteY3" fmla="*/ 1386 h 118749"/>
                  <a:gd name="connsiteX4" fmla="*/ 0 w 72983"/>
                  <a:gd name="connsiteY4" fmla="*/ 118749 h 118749"/>
                  <a:gd name="connsiteX5" fmla="*/ 32142 w 72983"/>
                  <a:gd name="connsiteY5" fmla="*/ 118749 h 118749"/>
                  <a:gd name="connsiteX6" fmla="*/ 32142 w 72983"/>
                  <a:gd name="connsiteY6" fmla="*/ 46120 h 118749"/>
                  <a:gd name="connsiteX7" fmla="*/ 72984 w 72983"/>
                  <a:gd name="connsiteY7" fmla="*/ 32909 h 118749"/>
                  <a:gd name="connsiteX8" fmla="*/ 72984 w 72983"/>
                  <a:gd name="connsiteY8" fmla="*/ 2123 h 118749"/>
                  <a:gd name="connsiteX9" fmla="*/ 59360 w 72983"/>
                  <a:gd name="connsiteY9" fmla="*/ 0 h 11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983" h="118749">
                    <a:moveTo>
                      <a:pt x="59360" y="0"/>
                    </a:moveTo>
                    <a:cubicBezTo>
                      <a:pt x="47152" y="0"/>
                      <a:pt x="36123" y="7048"/>
                      <a:pt x="32142" y="15481"/>
                    </a:cubicBezTo>
                    <a:lnTo>
                      <a:pt x="32142" y="1386"/>
                    </a:lnTo>
                    <a:lnTo>
                      <a:pt x="0" y="1386"/>
                    </a:lnTo>
                    <a:lnTo>
                      <a:pt x="0" y="118749"/>
                    </a:lnTo>
                    <a:lnTo>
                      <a:pt x="32142" y="118749"/>
                    </a:lnTo>
                    <a:lnTo>
                      <a:pt x="32142" y="46120"/>
                    </a:lnTo>
                    <a:cubicBezTo>
                      <a:pt x="47417" y="23974"/>
                      <a:pt x="72984" y="32909"/>
                      <a:pt x="72984" y="32909"/>
                    </a:cubicBezTo>
                    <a:lnTo>
                      <a:pt x="72984" y="2123"/>
                    </a:lnTo>
                    <a:cubicBezTo>
                      <a:pt x="70389" y="1180"/>
                      <a:pt x="65228" y="0"/>
                      <a:pt x="5936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0E70DB8-48E8-471B-B3E9-493B2AC0CFA6}"/>
                </a:ext>
              </a:extLst>
            </p:cNvPr>
            <p:cNvSpPr/>
            <p:nvPr/>
          </p:nvSpPr>
          <p:spPr>
            <a:xfrm>
              <a:off x="575438" y="6361838"/>
              <a:ext cx="229318" cy="232133"/>
            </a:xfrm>
            <a:custGeom>
              <a:avLst/>
              <a:gdLst>
                <a:gd name="connsiteX0" fmla="*/ 113818 w 229318"/>
                <a:gd name="connsiteY0" fmla="*/ 232133 h 232133"/>
                <a:gd name="connsiteX1" fmla="*/ 42397 w 229318"/>
                <a:gd name="connsiteY1" fmla="*/ 204915 h 232133"/>
                <a:gd name="connsiteX2" fmla="*/ 26769 w 229318"/>
                <a:gd name="connsiteY2" fmla="*/ 37127 h 232133"/>
                <a:gd name="connsiteX3" fmla="*/ 188512 w 229318"/>
                <a:gd name="connsiteY3" fmla="*/ 27160 h 232133"/>
                <a:gd name="connsiteX4" fmla="*/ 203316 w 229318"/>
                <a:gd name="connsiteY4" fmla="*/ 186780 h 232133"/>
                <a:gd name="connsiteX5" fmla="*/ 124729 w 229318"/>
                <a:gd name="connsiteY5" fmla="*/ 231573 h 232133"/>
                <a:gd name="connsiteX6" fmla="*/ 113818 w 229318"/>
                <a:gd name="connsiteY6" fmla="*/ 232133 h 232133"/>
                <a:gd name="connsiteX7" fmla="*/ 112314 w 229318"/>
                <a:gd name="connsiteY7" fmla="*/ 5869 h 232133"/>
                <a:gd name="connsiteX8" fmla="*/ 31162 w 229318"/>
                <a:gd name="connsiteY8" fmla="*/ 41049 h 232133"/>
                <a:gd name="connsiteX9" fmla="*/ 46290 w 229318"/>
                <a:gd name="connsiteY9" fmla="*/ 200492 h 232133"/>
                <a:gd name="connsiteX10" fmla="*/ 124139 w 229318"/>
                <a:gd name="connsiteY10" fmla="*/ 225705 h 232133"/>
                <a:gd name="connsiteX11" fmla="*/ 198656 w 229318"/>
                <a:gd name="connsiteY11" fmla="*/ 183153 h 232133"/>
                <a:gd name="connsiteX12" fmla="*/ 184797 w 229318"/>
                <a:gd name="connsiteY12" fmla="*/ 31701 h 232133"/>
                <a:gd name="connsiteX13" fmla="*/ 184767 w 229318"/>
                <a:gd name="connsiteY13" fmla="*/ 31672 h 232133"/>
                <a:gd name="connsiteX14" fmla="*/ 112314 w 229318"/>
                <a:gd name="connsiteY14" fmla="*/ 5869 h 23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9318" h="232133">
                  <a:moveTo>
                    <a:pt x="113818" y="232133"/>
                  </a:moveTo>
                  <a:cubicBezTo>
                    <a:pt x="87810" y="232133"/>
                    <a:pt x="62774" y="222667"/>
                    <a:pt x="42397" y="204915"/>
                  </a:cubicBezTo>
                  <a:cubicBezTo>
                    <a:pt x="-7231" y="160712"/>
                    <a:pt x="-14397" y="83866"/>
                    <a:pt x="26769" y="37127"/>
                  </a:cubicBezTo>
                  <a:cubicBezTo>
                    <a:pt x="67699" y="-8167"/>
                    <a:pt x="140240" y="-12649"/>
                    <a:pt x="188512" y="27160"/>
                  </a:cubicBezTo>
                  <a:cubicBezTo>
                    <a:pt x="236549" y="65937"/>
                    <a:pt x="243066" y="136031"/>
                    <a:pt x="203316" y="186780"/>
                  </a:cubicBezTo>
                  <a:cubicBezTo>
                    <a:pt x="183942" y="212140"/>
                    <a:pt x="155308" y="228477"/>
                    <a:pt x="124729" y="231573"/>
                  </a:cubicBezTo>
                  <a:cubicBezTo>
                    <a:pt x="121102" y="231956"/>
                    <a:pt x="117445" y="232133"/>
                    <a:pt x="113818" y="232133"/>
                  </a:cubicBezTo>
                  <a:close/>
                  <a:moveTo>
                    <a:pt x="112314" y="5869"/>
                  </a:moveTo>
                  <a:cubicBezTo>
                    <a:pt x="82059" y="5869"/>
                    <a:pt x="52217" y="17753"/>
                    <a:pt x="31162" y="41049"/>
                  </a:cubicBezTo>
                  <a:cubicBezTo>
                    <a:pt x="-7880" y="85399"/>
                    <a:pt x="-980" y="158412"/>
                    <a:pt x="46290" y="200492"/>
                  </a:cubicBezTo>
                  <a:cubicBezTo>
                    <a:pt x="68259" y="219601"/>
                    <a:pt x="95919" y="228595"/>
                    <a:pt x="124139" y="225705"/>
                  </a:cubicBezTo>
                  <a:cubicBezTo>
                    <a:pt x="153097" y="222756"/>
                    <a:pt x="180256" y="207274"/>
                    <a:pt x="198656" y="183153"/>
                  </a:cubicBezTo>
                  <a:cubicBezTo>
                    <a:pt x="236401" y="134940"/>
                    <a:pt x="230327" y="68414"/>
                    <a:pt x="184797" y="31701"/>
                  </a:cubicBezTo>
                  <a:lnTo>
                    <a:pt x="184767" y="31672"/>
                  </a:lnTo>
                  <a:cubicBezTo>
                    <a:pt x="163772" y="14391"/>
                    <a:pt x="137910" y="5869"/>
                    <a:pt x="112314" y="5869"/>
                  </a:cubicBezTo>
                  <a:close/>
                </a:path>
              </a:pathLst>
            </a:custGeom>
            <a:solidFill>
              <a:schemeClr val="bg1"/>
            </a:solidFill>
            <a:ln w="2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F0FBEB5-6857-4CCB-A5F5-70D9A33D6D62}"/>
                </a:ext>
              </a:extLst>
            </p:cNvPr>
            <p:cNvSpPr/>
            <p:nvPr/>
          </p:nvSpPr>
          <p:spPr>
            <a:xfrm>
              <a:off x="615591" y="6382341"/>
              <a:ext cx="175523" cy="177187"/>
            </a:xfrm>
            <a:custGeom>
              <a:avLst/>
              <a:gdLst>
                <a:gd name="connsiteX0" fmla="*/ 88144 w 175523"/>
                <a:gd name="connsiteY0" fmla="*/ 177188 h 177187"/>
                <a:gd name="connsiteX1" fmla="*/ 32617 w 175523"/>
                <a:gd name="connsiteY1" fmla="*/ 155926 h 177187"/>
                <a:gd name="connsiteX2" fmla="*/ 20704 w 175523"/>
                <a:gd name="connsiteY2" fmla="*/ 28449 h 177187"/>
                <a:gd name="connsiteX3" fmla="*/ 144319 w 175523"/>
                <a:gd name="connsiteY3" fmla="*/ 20782 h 177187"/>
                <a:gd name="connsiteX4" fmla="*/ 155672 w 175523"/>
                <a:gd name="connsiteY4" fmla="*/ 143070 h 177187"/>
                <a:gd name="connsiteX5" fmla="*/ 96518 w 175523"/>
                <a:gd name="connsiteY5" fmla="*/ 176745 h 177187"/>
                <a:gd name="connsiteX6" fmla="*/ 88144 w 175523"/>
                <a:gd name="connsiteY6" fmla="*/ 177188 h 177187"/>
                <a:gd name="connsiteX7" fmla="*/ 86109 w 175523"/>
                <a:gd name="connsiteY7" fmla="*/ 5890 h 177187"/>
                <a:gd name="connsiteX8" fmla="*/ 25127 w 175523"/>
                <a:gd name="connsiteY8" fmla="*/ 32400 h 177187"/>
                <a:gd name="connsiteX9" fmla="*/ 36539 w 175523"/>
                <a:gd name="connsiteY9" fmla="*/ 151533 h 177187"/>
                <a:gd name="connsiteX10" fmla="*/ 95958 w 175523"/>
                <a:gd name="connsiteY10" fmla="*/ 170936 h 177187"/>
                <a:gd name="connsiteX11" fmla="*/ 151042 w 175523"/>
                <a:gd name="connsiteY11" fmla="*/ 139502 h 177187"/>
                <a:gd name="connsiteX12" fmla="*/ 140663 w 175523"/>
                <a:gd name="connsiteY12" fmla="*/ 25382 h 177187"/>
                <a:gd name="connsiteX13" fmla="*/ 140633 w 175523"/>
                <a:gd name="connsiteY13" fmla="*/ 25352 h 177187"/>
                <a:gd name="connsiteX14" fmla="*/ 86109 w 175523"/>
                <a:gd name="connsiteY14" fmla="*/ 5890 h 17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5523" h="177187">
                  <a:moveTo>
                    <a:pt x="88144" y="177188"/>
                  </a:moveTo>
                  <a:cubicBezTo>
                    <a:pt x="67974" y="177188"/>
                    <a:pt x="48511" y="169786"/>
                    <a:pt x="32617" y="155926"/>
                  </a:cubicBezTo>
                  <a:cubicBezTo>
                    <a:pt x="-5688" y="121750"/>
                    <a:pt x="-11026" y="64572"/>
                    <a:pt x="20704" y="28449"/>
                  </a:cubicBezTo>
                  <a:cubicBezTo>
                    <a:pt x="51991" y="-6259"/>
                    <a:pt x="107429" y="-9680"/>
                    <a:pt x="144319" y="20782"/>
                  </a:cubicBezTo>
                  <a:cubicBezTo>
                    <a:pt x="181062" y="50476"/>
                    <a:pt x="186016" y="104204"/>
                    <a:pt x="155672" y="143070"/>
                  </a:cubicBezTo>
                  <a:cubicBezTo>
                    <a:pt x="140928" y="162414"/>
                    <a:pt x="119932" y="174386"/>
                    <a:pt x="96518" y="176745"/>
                  </a:cubicBezTo>
                  <a:cubicBezTo>
                    <a:pt x="93717" y="177070"/>
                    <a:pt x="90916" y="177188"/>
                    <a:pt x="88144" y="177188"/>
                  </a:cubicBezTo>
                  <a:close/>
                  <a:moveTo>
                    <a:pt x="86109" y="5890"/>
                  </a:moveTo>
                  <a:cubicBezTo>
                    <a:pt x="63373" y="5890"/>
                    <a:pt x="40933" y="14854"/>
                    <a:pt x="25127" y="32400"/>
                  </a:cubicBezTo>
                  <a:cubicBezTo>
                    <a:pt x="-4450" y="66046"/>
                    <a:pt x="652" y="119508"/>
                    <a:pt x="36539" y="151533"/>
                  </a:cubicBezTo>
                  <a:cubicBezTo>
                    <a:pt x="53377" y="166218"/>
                    <a:pt x="74461" y="173118"/>
                    <a:pt x="95958" y="170936"/>
                  </a:cubicBezTo>
                  <a:cubicBezTo>
                    <a:pt x="117721" y="168724"/>
                    <a:pt x="137271" y="157578"/>
                    <a:pt x="151042" y="139502"/>
                  </a:cubicBezTo>
                  <a:cubicBezTo>
                    <a:pt x="179440" y="103172"/>
                    <a:pt x="174869" y="53042"/>
                    <a:pt x="140663" y="25382"/>
                  </a:cubicBezTo>
                  <a:lnTo>
                    <a:pt x="140633" y="25352"/>
                  </a:lnTo>
                  <a:cubicBezTo>
                    <a:pt x="124768" y="12289"/>
                    <a:pt x="105335" y="5890"/>
                    <a:pt x="86109" y="5890"/>
                  </a:cubicBezTo>
                  <a:close/>
                </a:path>
              </a:pathLst>
            </a:custGeom>
            <a:solidFill>
              <a:schemeClr val="bg1"/>
            </a:solidFill>
            <a:ln w="2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AC7B5BC-FDCC-4977-A3D6-73111F5699FF}"/>
              </a:ext>
            </a:extLst>
          </p:cNvPr>
          <p:cNvSpPr txBox="1"/>
          <p:nvPr userDrawn="1"/>
        </p:nvSpPr>
        <p:spPr>
          <a:xfrm>
            <a:off x="8579145" y="4793200"/>
            <a:ext cx="168792" cy="13867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0FD08294-13F4-471E-BAD0-2C8D54C2E70F}" type="slidenum">
              <a:rPr lang="en-US" sz="488" smtClean="0">
                <a:solidFill>
                  <a:schemeClr val="bg1"/>
                </a:solidFill>
                <a:latin typeface="+mn-lt"/>
              </a:rPr>
              <a:t>‹#›</a:t>
            </a:fld>
            <a:endParaRPr lang="en-US" sz="488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286048" y="4826548"/>
            <a:ext cx="2194613" cy="10367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
							</a:t>
            </a:r>
          </a:p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7372150" y="4717774"/>
            <a:ext cx="1108311" cy="11081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For Internal Use Only.</a:t>
            </a:r>
            <a:r>
              <a:rPr lang="en-US" sz="488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488">
                <a:solidFill>
                  <a:schemeClr val="bg1"/>
                </a:solidFill>
                <a:latin typeface="+mn-lt"/>
              </a:rPr>
              <a:t> Not For Distribution.</a:t>
            </a:r>
          </a:p>
        </p:txBody>
      </p:sp>
    </p:spTree>
    <p:extLst>
      <p:ext uri="{BB962C8B-B14F-4D97-AF65-F5344CB8AC3E}">
        <p14:creationId xmlns:p14="http://schemas.microsoft.com/office/powerpoint/2010/main" val="36033928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/LAYOUT 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1425" y="2256282"/>
            <a:ext cx="3890644" cy="1164082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3000"/>
              </a:lnSpc>
              <a:defRPr sz="3000" b="0" spc="-113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 should not exceed three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0050" y="3473753"/>
            <a:ext cx="4012747" cy="63444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spc="0" baseline="0">
                <a:solidFill>
                  <a:schemeClr val="bg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Subhead or date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F922664-A69F-4A34-8FAE-664BF2A48F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0050" y="1305664"/>
            <a:ext cx="2851309" cy="82189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750" b="1" spc="150" baseline="0">
                <a:solidFill>
                  <a:schemeClr val="bg1"/>
                </a:solidFill>
              </a:defRPr>
            </a:lvl1pPr>
            <a:lvl2pPr marL="15087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8D6F7DC-0988-416E-B3EA-5FA44E1C98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556520" y="1"/>
            <a:ext cx="4584885" cy="428867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549337" y="4669155"/>
            <a:ext cx="2194613" cy="9090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
	</a:t>
            </a:r>
          </a:p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34" y="4400733"/>
            <a:ext cx="1165860" cy="36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278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530" userDrawn="1">
          <p15:clr>
            <a:srgbClr val="FBAE40"/>
          </p15:clr>
        </p15:guide>
        <p15:guide id="2" pos="4176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778755"/>
            <a:ext cx="8343900" cy="1792995"/>
          </a:xfrm>
        </p:spPr>
        <p:txBody>
          <a:bodyPr anchor="b"/>
          <a:lstStyle>
            <a:lvl1pPr marL="0" marR="0" indent="0" algn="ctr" defTabSz="6858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aseline="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Statement D, do not exceed three lines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00050" y="2728740"/>
            <a:ext cx="8343900" cy="1148509"/>
          </a:xfr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bg1"/>
                </a:solidFill>
                <a:latin typeface="+mn-lt"/>
              </a:defRPr>
            </a:lvl1pPr>
            <a:lvl2pPr marL="150876" indent="0">
              <a:buNone/>
              <a:defRPr>
                <a:solidFill>
                  <a:srgbClr val="636466"/>
                </a:solidFill>
                <a:latin typeface="+mn-lt"/>
              </a:defRPr>
            </a:lvl2pPr>
            <a:lvl3pPr>
              <a:defRPr>
                <a:solidFill>
                  <a:srgbClr val="636466"/>
                </a:solidFill>
                <a:latin typeface="+mn-lt"/>
              </a:defRPr>
            </a:lvl3pPr>
            <a:lvl4pPr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3" name="Graphic 9">
            <a:extLst>
              <a:ext uri="{FF2B5EF4-FFF2-40B4-BE49-F238E27FC236}">
                <a16:creationId xmlns:a16="http://schemas.microsoft.com/office/drawing/2014/main" id="{3696219E-FEA9-4EB7-A956-6933C7295A2D}"/>
              </a:ext>
            </a:extLst>
          </p:cNvPr>
          <p:cNvGrpSpPr>
            <a:grpSpLocks noGrp="1" noSelect="1" noRot="1" noMove="1" noResize="1"/>
          </p:cNvGrpSpPr>
          <p:nvPr>
            <p:custDataLst>
              <p:tags r:id="rId1"/>
            </p:custDataLst>
          </p:nvPr>
        </p:nvGrpSpPr>
        <p:grpSpPr>
          <a:xfrm>
            <a:off x="383909" y="4753134"/>
            <a:ext cx="866850" cy="233967"/>
            <a:chOff x="511879" y="6337512"/>
            <a:chExt cx="1155800" cy="311956"/>
          </a:xfrm>
          <a:solidFill>
            <a:srgbClr val="FFFFFF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E2C2FDE-B50B-450C-ABE9-96D8D75EA9EC}"/>
                </a:ext>
              </a:extLst>
            </p:cNvPr>
            <p:cNvSpPr/>
            <p:nvPr/>
          </p:nvSpPr>
          <p:spPr>
            <a:xfrm>
              <a:off x="511879" y="6337512"/>
              <a:ext cx="309327" cy="311956"/>
            </a:xfrm>
            <a:custGeom>
              <a:avLst/>
              <a:gdLst>
                <a:gd name="connsiteX0" fmla="*/ 155172 w 309327"/>
                <a:gd name="connsiteY0" fmla="*/ 311956 h 311956"/>
                <a:gd name="connsiteX1" fmla="*/ 57271 w 309327"/>
                <a:gd name="connsiteY1" fmla="*/ 274536 h 311956"/>
                <a:gd name="connsiteX2" fmla="*/ 741 w 309327"/>
                <a:gd name="connsiteY2" fmla="*/ 163660 h 311956"/>
                <a:gd name="connsiteX3" fmla="*/ 36157 w 309327"/>
                <a:gd name="connsiteY3" fmla="*/ 50071 h 311956"/>
                <a:gd name="connsiteX4" fmla="*/ 254312 w 309327"/>
                <a:gd name="connsiteY4" fmla="*/ 36624 h 311956"/>
                <a:gd name="connsiteX5" fmla="*/ 274246 w 309327"/>
                <a:gd name="connsiteY5" fmla="*/ 251918 h 311956"/>
                <a:gd name="connsiteX6" fmla="*/ 169975 w 309327"/>
                <a:gd name="connsiteY6" fmla="*/ 311219 h 311956"/>
                <a:gd name="connsiteX7" fmla="*/ 155172 w 309327"/>
                <a:gd name="connsiteY7" fmla="*/ 311956 h 311956"/>
                <a:gd name="connsiteX8" fmla="*/ 151545 w 309327"/>
                <a:gd name="connsiteY8" fmla="*/ 5838 h 311956"/>
                <a:gd name="connsiteX9" fmla="*/ 40580 w 309327"/>
                <a:gd name="connsiteY9" fmla="*/ 53963 h 311956"/>
                <a:gd name="connsiteX10" fmla="*/ 61193 w 309327"/>
                <a:gd name="connsiteY10" fmla="*/ 270083 h 311956"/>
                <a:gd name="connsiteX11" fmla="*/ 169415 w 309327"/>
                <a:gd name="connsiteY11" fmla="*/ 305321 h 311956"/>
                <a:gd name="connsiteX12" fmla="*/ 269616 w 309327"/>
                <a:gd name="connsiteY12" fmla="*/ 248261 h 311956"/>
                <a:gd name="connsiteX13" fmla="*/ 250626 w 309327"/>
                <a:gd name="connsiteY13" fmla="*/ 41165 h 311956"/>
                <a:gd name="connsiteX14" fmla="*/ 250596 w 309327"/>
                <a:gd name="connsiteY14" fmla="*/ 41136 h 311956"/>
                <a:gd name="connsiteX15" fmla="*/ 151545 w 309327"/>
                <a:gd name="connsiteY15" fmla="*/ 5838 h 31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9327" h="311956">
                  <a:moveTo>
                    <a:pt x="155172" y="311956"/>
                  </a:moveTo>
                  <a:cubicBezTo>
                    <a:pt x="119609" y="311956"/>
                    <a:pt x="85314" y="298922"/>
                    <a:pt x="57271" y="274536"/>
                  </a:cubicBezTo>
                  <a:cubicBezTo>
                    <a:pt x="24833" y="245666"/>
                    <a:pt x="4781" y="206300"/>
                    <a:pt x="741" y="163660"/>
                  </a:cubicBezTo>
                  <a:cubicBezTo>
                    <a:pt x="-3298" y="120931"/>
                    <a:pt x="9264" y="80591"/>
                    <a:pt x="36157" y="50071"/>
                  </a:cubicBezTo>
                  <a:cubicBezTo>
                    <a:pt x="91330" y="-11029"/>
                    <a:pt x="189202" y="-17045"/>
                    <a:pt x="254312" y="36624"/>
                  </a:cubicBezTo>
                  <a:cubicBezTo>
                    <a:pt x="319098" y="88907"/>
                    <a:pt x="327856" y="183446"/>
                    <a:pt x="274246" y="251918"/>
                  </a:cubicBezTo>
                  <a:cubicBezTo>
                    <a:pt x="248237" y="285977"/>
                    <a:pt x="211200" y="307032"/>
                    <a:pt x="169975" y="311219"/>
                  </a:cubicBezTo>
                  <a:cubicBezTo>
                    <a:pt x="165051" y="311691"/>
                    <a:pt x="160097" y="311956"/>
                    <a:pt x="155172" y="311956"/>
                  </a:cubicBezTo>
                  <a:close/>
                  <a:moveTo>
                    <a:pt x="151545" y="5838"/>
                  </a:moveTo>
                  <a:cubicBezTo>
                    <a:pt x="110173" y="5838"/>
                    <a:pt x="69331" y="22116"/>
                    <a:pt x="40580" y="53963"/>
                  </a:cubicBezTo>
                  <a:cubicBezTo>
                    <a:pt x="-13236" y="115063"/>
                    <a:pt x="-4006" y="212050"/>
                    <a:pt x="61193" y="270083"/>
                  </a:cubicBezTo>
                  <a:cubicBezTo>
                    <a:pt x="91861" y="296770"/>
                    <a:pt x="130284" y="309273"/>
                    <a:pt x="169415" y="305321"/>
                  </a:cubicBezTo>
                  <a:cubicBezTo>
                    <a:pt x="209018" y="301311"/>
                    <a:pt x="244610" y="281052"/>
                    <a:pt x="269616" y="248261"/>
                  </a:cubicBezTo>
                  <a:cubicBezTo>
                    <a:pt x="321251" y="182355"/>
                    <a:pt x="312876" y="91384"/>
                    <a:pt x="250626" y="41165"/>
                  </a:cubicBezTo>
                  <a:lnTo>
                    <a:pt x="250596" y="41136"/>
                  </a:lnTo>
                  <a:cubicBezTo>
                    <a:pt x="221875" y="17486"/>
                    <a:pt x="186518" y="5838"/>
                    <a:pt x="151545" y="5838"/>
                  </a:cubicBezTo>
                  <a:close/>
                </a:path>
              </a:pathLst>
            </a:custGeom>
            <a:solidFill>
              <a:schemeClr val="bg1"/>
            </a:solidFill>
            <a:ln w="2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grpSp>
          <p:nvGrpSpPr>
            <p:cNvPr id="6" name="Graphic 9">
              <a:extLst>
                <a:ext uri="{FF2B5EF4-FFF2-40B4-BE49-F238E27FC236}">
                  <a16:creationId xmlns:a16="http://schemas.microsoft.com/office/drawing/2014/main" id="{3696219E-FEA9-4EB7-A956-6933C7295A2D}"/>
                </a:ext>
              </a:extLst>
            </p:cNvPr>
            <p:cNvGrpSpPr/>
            <p:nvPr/>
          </p:nvGrpSpPr>
          <p:grpSpPr>
            <a:xfrm>
              <a:off x="882080" y="6385253"/>
              <a:ext cx="785599" cy="216886"/>
              <a:chOff x="882080" y="6385253"/>
              <a:chExt cx="785599" cy="216886"/>
            </a:xfrm>
            <a:solidFill>
              <a:srgbClr val="FFFFFF"/>
            </a:solidFill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7C99CAAC-3C84-4110-B542-0BD430A4A123}"/>
                  </a:ext>
                </a:extLst>
              </p:cNvPr>
              <p:cNvSpPr/>
              <p:nvPr/>
            </p:nvSpPr>
            <p:spPr>
              <a:xfrm>
                <a:off x="882080" y="6385253"/>
                <a:ext cx="32142" cy="171327"/>
              </a:xfrm>
              <a:custGeom>
                <a:avLst/>
                <a:gdLst>
                  <a:gd name="connsiteX0" fmla="*/ 0 w 32142"/>
                  <a:gd name="connsiteY0" fmla="*/ 0 h 171327"/>
                  <a:gd name="connsiteX1" fmla="*/ 32142 w 32142"/>
                  <a:gd name="connsiteY1" fmla="*/ 0 h 171327"/>
                  <a:gd name="connsiteX2" fmla="*/ 32142 w 32142"/>
                  <a:gd name="connsiteY2" fmla="*/ 171327 h 171327"/>
                  <a:gd name="connsiteX3" fmla="*/ 0 w 32142"/>
                  <a:gd name="connsiteY3" fmla="*/ 171327 h 171327"/>
                  <a:gd name="connsiteX4" fmla="*/ 0 w 32142"/>
                  <a:gd name="connsiteY4" fmla="*/ 0 h 171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142" h="171327">
                    <a:moveTo>
                      <a:pt x="0" y="0"/>
                    </a:moveTo>
                    <a:lnTo>
                      <a:pt x="32142" y="0"/>
                    </a:lnTo>
                    <a:lnTo>
                      <a:pt x="32142" y="171327"/>
                    </a:lnTo>
                    <a:lnTo>
                      <a:pt x="0" y="1713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E5036489-FC8A-4CA3-A7F3-B0683ABEA0D2}"/>
                  </a:ext>
                </a:extLst>
              </p:cNvPr>
              <p:cNvSpPr/>
              <p:nvPr/>
            </p:nvSpPr>
            <p:spPr>
              <a:xfrm>
                <a:off x="928289" y="6436680"/>
                <a:ext cx="120165" cy="122494"/>
              </a:xfrm>
              <a:custGeom>
                <a:avLst/>
                <a:gdLst>
                  <a:gd name="connsiteX0" fmla="*/ 57974 w 120165"/>
                  <a:gd name="connsiteY0" fmla="*/ 122494 h 122494"/>
                  <a:gd name="connsiteX1" fmla="*/ 0 w 120165"/>
                  <a:gd name="connsiteY1" fmla="*/ 61247 h 122494"/>
                  <a:gd name="connsiteX2" fmla="*/ 57974 w 120165"/>
                  <a:gd name="connsiteY2" fmla="*/ 0 h 122494"/>
                  <a:gd name="connsiteX3" fmla="*/ 88023 w 120165"/>
                  <a:gd name="connsiteY3" fmla="*/ 11029 h 122494"/>
                  <a:gd name="connsiteX4" fmla="*/ 88023 w 120165"/>
                  <a:gd name="connsiteY4" fmla="*/ 2565 h 122494"/>
                  <a:gd name="connsiteX5" fmla="*/ 120165 w 120165"/>
                  <a:gd name="connsiteY5" fmla="*/ 2565 h 122494"/>
                  <a:gd name="connsiteX6" fmla="*/ 120165 w 120165"/>
                  <a:gd name="connsiteY6" fmla="*/ 119899 h 122494"/>
                  <a:gd name="connsiteX7" fmla="*/ 88023 w 120165"/>
                  <a:gd name="connsiteY7" fmla="*/ 119899 h 122494"/>
                  <a:gd name="connsiteX8" fmla="*/ 88023 w 120165"/>
                  <a:gd name="connsiteY8" fmla="*/ 111230 h 122494"/>
                  <a:gd name="connsiteX9" fmla="*/ 57974 w 120165"/>
                  <a:gd name="connsiteY9" fmla="*/ 122494 h 122494"/>
                  <a:gd name="connsiteX10" fmla="*/ 62663 w 120165"/>
                  <a:gd name="connsiteY10" fmla="*/ 93154 h 122494"/>
                  <a:gd name="connsiteX11" fmla="*/ 88023 w 120165"/>
                  <a:gd name="connsiteY11" fmla="*/ 80238 h 122494"/>
                  <a:gd name="connsiteX12" fmla="*/ 88023 w 120165"/>
                  <a:gd name="connsiteY12" fmla="*/ 41991 h 122494"/>
                  <a:gd name="connsiteX13" fmla="*/ 62663 w 120165"/>
                  <a:gd name="connsiteY13" fmla="*/ 29311 h 122494"/>
                  <a:gd name="connsiteX14" fmla="*/ 33322 w 120165"/>
                  <a:gd name="connsiteY14" fmla="*/ 61218 h 122494"/>
                  <a:gd name="connsiteX15" fmla="*/ 62663 w 120165"/>
                  <a:gd name="connsiteY15" fmla="*/ 93154 h 122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0165" h="122494">
                    <a:moveTo>
                      <a:pt x="57974" y="122494"/>
                    </a:moveTo>
                    <a:cubicBezTo>
                      <a:pt x="23237" y="122494"/>
                      <a:pt x="0" y="94097"/>
                      <a:pt x="0" y="61247"/>
                    </a:cubicBezTo>
                    <a:cubicBezTo>
                      <a:pt x="0" y="28397"/>
                      <a:pt x="23237" y="0"/>
                      <a:pt x="57974" y="0"/>
                    </a:cubicBezTo>
                    <a:cubicBezTo>
                      <a:pt x="70654" y="0"/>
                      <a:pt x="81211" y="4453"/>
                      <a:pt x="88023" y="11029"/>
                    </a:cubicBezTo>
                    <a:lnTo>
                      <a:pt x="88023" y="2565"/>
                    </a:lnTo>
                    <a:lnTo>
                      <a:pt x="120165" y="2565"/>
                    </a:lnTo>
                    <a:lnTo>
                      <a:pt x="120165" y="119899"/>
                    </a:lnTo>
                    <a:lnTo>
                      <a:pt x="88023" y="119899"/>
                    </a:lnTo>
                    <a:lnTo>
                      <a:pt x="88023" y="111230"/>
                    </a:lnTo>
                    <a:cubicBezTo>
                      <a:pt x="81211" y="118042"/>
                      <a:pt x="70654" y="122494"/>
                      <a:pt x="57974" y="122494"/>
                    </a:cubicBezTo>
                    <a:close/>
                    <a:moveTo>
                      <a:pt x="62663" y="93154"/>
                    </a:moveTo>
                    <a:cubicBezTo>
                      <a:pt x="75107" y="93154"/>
                      <a:pt x="82597" y="87757"/>
                      <a:pt x="88023" y="80238"/>
                    </a:cubicBezTo>
                    <a:lnTo>
                      <a:pt x="88023" y="41991"/>
                    </a:lnTo>
                    <a:cubicBezTo>
                      <a:pt x="82626" y="34708"/>
                      <a:pt x="75107" y="29311"/>
                      <a:pt x="62663" y="29311"/>
                    </a:cubicBezTo>
                    <a:cubicBezTo>
                      <a:pt x="45294" y="29311"/>
                      <a:pt x="33322" y="43849"/>
                      <a:pt x="33322" y="61218"/>
                    </a:cubicBezTo>
                    <a:cubicBezTo>
                      <a:pt x="33322" y="78586"/>
                      <a:pt x="45294" y="93154"/>
                      <a:pt x="62663" y="93154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20A7665-D30B-43F8-8742-80AA7E8D15CC}"/>
                  </a:ext>
                </a:extLst>
              </p:cNvPr>
              <p:cNvSpPr/>
              <p:nvPr/>
            </p:nvSpPr>
            <p:spPr>
              <a:xfrm>
                <a:off x="1067975" y="6385253"/>
                <a:ext cx="120165" cy="173922"/>
              </a:xfrm>
              <a:custGeom>
                <a:avLst/>
                <a:gdLst>
                  <a:gd name="connsiteX0" fmla="*/ 62191 w 120165"/>
                  <a:gd name="connsiteY0" fmla="*/ 173922 h 173922"/>
                  <a:gd name="connsiteX1" fmla="*/ 32142 w 120165"/>
                  <a:gd name="connsiteY1" fmla="*/ 162657 h 173922"/>
                  <a:gd name="connsiteX2" fmla="*/ 32142 w 120165"/>
                  <a:gd name="connsiteY2" fmla="*/ 171327 h 173922"/>
                  <a:gd name="connsiteX3" fmla="*/ 0 w 120165"/>
                  <a:gd name="connsiteY3" fmla="*/ 171327 h 173922"/>
                  <a:gd name="connsiteX4" fmla="*/ 0 w 120165"/>
                  <a:gd name="connsiteY4" fmla="*/ 0 h 173922"/>
                  <a:gd name="connsiteX5" fmla="*/ 32142 w 120165"/>
                  <a:gd name="connsiteY5" fmla="*/ 0 h 173922"/>
                  <a:gd name="connsiteX6" fmla="*/ 32142 w 120165"/>
                  <a:gd name="connsiteY6" fmla="*/ 62427 h 173922"/>
                  <a:gd name="connsiteX7" fmla="*/ 62191 w 120165"/>
                  <a:gd name="connsiteY7" fmla="*/ 51398 h 173922"/>
                  <a:gd name="connsiteX8" fmla="*/ 120165 w 120165"/>
                  <a:gd name="connsiteY8" fmla="*/ 112645 h 173922"/>
                  <a:gd name="connsiteX9" fmla="*/ 62191 w 120165"/>
                  <a:gd name="connsiteY9" fmla="*/ 173922 h 173922"/>
                  <a:gd name="connsiteX10" fmla="*/ 57502 w 120165"/>
                  <a:gd name="connsiteY10" fmla="*/ 144581 h 173922"/>
                  <a:gd name="connsiteX11" fmla="*/ 87079 w 120165"/>
                  <a:gd name="connsiteY11" fmla="*/ 112675 h 173922"/>
                  <a:gd name="connsiteX12" fmla="*/ 57502 w 120165"/>
                  <a:gd name="connsiteY12" fmla="*/ 80768 h 173922"/>
                  <a:gd name="connsiteX13" fmla="*/ 32142 w 120165"/>
                  <a:gd name="connsiteY13" fmla="*/ 93448 h 173922"/>
                  <a:gd name="connsiteX14" fmla="*/ 32142 w 120165"/>
                  <a:gd name="connsiteY14" fmla="*/ 131695 h 173922"/>
                  <a:gd name="connsiteX15" fmla="*/ 57502 w 120165"/>
                  <a:gd name="connsiteY15" fmla="*/ 144581 h 173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0165" h="173922">
                    <a:moveTo>
                      <a:pt x="62191" y="173922"/>
                    </a:moveTo>
                    <a:cubicBezTo>
                      <a:pt x="49747" y="173922"/>
                      <a:pt x="38954" y="169469"/>
                      <a:pt x="32142" y="162657"/>
                    </a:cubicBezTo>
                    <a:lnTo>
                      <a:pt x="32142" y="171327"/>
                    </a:lnTo>
                    <a:lnTo>
                      <a:pt x="0" y="171327"/>
                    </a:lnTo>
                    <a:lnTo>
                      <a:pt x="0" y="0"/>
                    </a:lnTo>
                    <a:lnTo>
                      <a:pt x="32142" y="0"/>
                    </a:lnTo>
                    <a:lnTo>
                      <a:pt x="32142" y="62427"/>
                    </a:lnTo>
                    <a:cubicBezTo>
                      <a:pt x="38954" y="55851"/>
                      <a:pt x="49747" y="51398"/>
                      <a:pt x="62191" y="51398"/>
                    </a:cubicBezTo>
                    <a:cubicBezTo>
                      <a:pt x="96928" y="51398"/>
                      <a:pt x="120165" y="79795"/>
                      <a:pt x="120165" y="112645"/>
                    </a:cubicBezTo>
                    <a:cubicBezTo>
                      <a:pt x="120165" y="145525"/>
                      <a:pt x="96928" y="173922"/>
                      <a:pt x="62191" y="173922"/>
                    </a:cubicBezTo>
                    <a:close/>
                    <a:moveTo>
                      <a:pt x="57502" y="144581"/>
                    </a:moveTo>
                    <a:cubicBezTo>
                      <a:pt x="75107" y="144581"/>
                      <a:pt x="87079" y="130043"/>
                      <a:pt x="87079" y="112675"/>
                    </a:cubicBezTo>
                    <a:cubicBezTo>
                      <a:pt x="87079" y="95306"/>
                      <a:pt x="75107" y="80768"/>
                      <a:pt x="57502" y="80768"/>
                    </a:cubicBezTo>
                    <a:cubicBezTo>
                      <a:pt x="45058" y="80768"/>
                      <a:pt x="37539" y="86165"/>
                      <a:pt x="32142" y="93448"/>
                    </a:cubicBezTo>
                    <a:lnTo>
                      <a:pt x="32142" y="131695"/>
                    </a:lnTo>
                    <a:cubicBezTo>
                      <a:pt x="37568" y="139185"/>
                      <a:pt x="45058" y="144581"/>
                      <a:pt x="57502" y="144581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74BFD44B-7665-4A35-B71F-96F56C1DD9F3}"/>
                  </a:ext>
                </a:extLst>
              </p:cNvPr>
              <p:cNvSpPr/>
              <p:nvPr/>
            </p:nvSpPr>
            <p:spPr>
              <a:xfrm>
                <a:off x="1198668" y="6436680"/>
                <a:ext cx="117806" cy="122494"/>
              </a:xfrm>
              <a:custGeom>
                <a:avLst/>
                <a:gdLst>
                  <a:gd name="connsiteX0" fmla="*/ 62191 w 117806"/>
                  <a:gd name="connsiteY0" fmla="*/ 122494 h 122494"/>
                  <a:gd name="connsiteX1" fmla="*/ 0 w 117806"/>
                  <a:gd name="connsiteY1" fmla="*/ 61247 h 122494"/>
                  <a:gd name="connsiteX2" fmla="*/ 62191 w 117806"/>
                  <a:gd name="connsiteY2" fmla="*/ 0 h 122494"/>
                  <a:gd name="connsiteX3" fmla="*/ 117806 w 117806"/>
                  <a:gd name="connsiteY3" fmla="*/ 33794 h 122494"/>
                  <a:gd name="connsiteX4" fmla="*/ 89881 w 117806"/>
                  <a:gd name="connsiteY4" fmla="*/ 48803 h 122494"/>
                  <a:gd name="connsiteX5" fmla="*/ 62191 w 117806"/>
                  <a:gd name="connsiteY5" fmla="*/ 30019 h 122494"/>
                  <a:gd name="connsiteX6" fmla="*/ 32378 w 117806"/>
                  <a:gd name="connsiteY6" fmla="*/ 61247 h 122494"/>
                  <a:gd name="connsiteX7" fmla="*/ 62191 w 117806"/>
                  <a:gd name="connsiteY7" fmla="*/ 92475 h 122494"/>
                  <a:gd name="connsiteX8" fmla="*/ 89881 w 117806"/>
                  <a:gd name="connsiteY8" fmla="*/ 73691 h 122494"/>
                  <a:gd name="connsiteX9" fmla="*/ 117806 w 117806"/>
                  <a:gd name="connsiteY9" fmla="*/ 88701 h 122494"/>
                  <a:gd name="connsiteX10" fmla="*/ 62191 w 117806"/>
                  <a:gd name="connsiteY10" fmla="*/ 122494 h 122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7806" h="122494">
                    <a:moveTo>
                      <a:pt x="62191" y="122494"/>
                    </a:moveTo>
                    <a:cubicBezTo>
                      <a:pt x="27454" y="122494"/>
                      <a:pt x="0" y="96663"/>
                      <a:pt x="0" y="61247"/>
                    </a:cubicBezTo>
                    <a:cubicBezTo>
                      <a:pt x="0" y="25802"/>
                      <a:pt x="27454" y="0"/>
                      <a:pt x="62191" y="0"/>
                    </a:cubicBezTo>
                    <a:cubicBezTo>
                      <a:pt x="86607" y="0"/>
                      <a:pt x="107721" y="13624"/>
                      <a:pt x="117806" y="33794"/>
                    </a:cubicBezTo>
                    <a:lnTo>
                      <a:pt x="89881" y="48803"/>
                    </a:lnTo>
                    <a:cubicBezTo>
                      <a:pt x="85192" y="38010"/>
                      <a:pt x="75107" y="30019"/>
                      <a:pt x="62191" y="30019"/>
                    </a:cubicBezTo>
                    <a:cubicBezTo>
                      <a:pt x="45294" y="30019"/>
                      <a:pt x="32378" y="43171"/>
                      <a:pt x="32378" y="61247"/>
                    </a:cubicBezTo>
                    <a:cubicBezTo>
                      <a:pt x="32378" y="79324"/>
                      <a:pt x="45294" y="92475"/>
                      <a:pt x="62191" y="92475"/>
                    </a:cubicBezTo>
                    <a:cubicBezTo>
                      <a:pt x="75107" y="92475"/>
                      <a:pt x="85192" y="84484"/>
                      <a:pt x="89881" y="73691"/>
                    </a:cubicBezTo>
                    <a:lnTo>
                      <a:pt x="117806" y="88701"/>
                    </a:lnTo>
                    <a:cubicBezTo>
                      <a:pt x="107721" y="108871"/>
                      <a:pt x="86607" y="122494"/>
                      <a:pt x="62191" y="122494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EF8CC12-98E6-4775-AA5C-8533EF9A8C56}"/>
                  </a:ext>
                </a:extLst>
              </p:cNvPr>
              <p:cNvSpPr/>
              <p:nvPr/>
            </p:nvSpPr>
            <p:spPr>
              <a:xfrm>
                <a:off x="1323049" y="6436680"/>
                <a:ext cx="123438" cy="122494"/>
              </a:xfrm>
              <a:custGeom>
                <a:avLst/>
                <a:gdLst>
                  <a:gd name="connsiteX0" fmla="*/ 61719 w 123438"/>
                  <a:gd name="connsiteY0" fmla="*/ 122494 h 122494"/>
                  <a:gd name="connsiteX1" fmla="*/ 0 w 123438"/>
                  <a:gd name="connsiteY1" fmla="*/ 61247 h 122494"/>
                  <a:gd name="connsiteX2" fmla="*/ 61719 w 123438"/>
                  <a:gd name="connsiteY2" fmla="*/ 0 h 122494"/>
                  <a:gd name="connsiteX3" fmla="*/ 123438 w 123438"/>
                  <a:gd name="connsiteY3" fmla="*/ 61247 h 122494"/>
                  <a:gd name="connsiteX4" fmla="*/ 61719 w 123438"/>
                  <a:gd name="connsiteY4" fmla="*/ 122494 h 122494"/>
                  <a:gd name="connsiteX5" fmla="*/ 61719 w 123438"/>
                  <a:gd name="connsiteY5" fmla="*/ 92446 h 122494"/>
                  <a:gd name="connsiteX6" fmla="*/ 90824 w 123438"/>
                  <a:gd name="connsiteY6" fmla="*/ 61218 h 122494"/>
                  <a:gd name="connsiteX7" fmla="*/ 61719 w 123438"/>
                  <a:gd name="connsiteY7" fmla="*/ 29990 h 122494"/>
                  <a:gd name="connsiteX8" fmla="*/ 32378 w 123438"/>
                  <a:gd name="connsiteY8" fmla="*/ 61218 h 122494"/>
                  <a:gd name="connsiteX9" fmla="*/ 61719 w 123438"/>
                  <a:gd name="connsiteY9" fmla="*/ 92446 h 122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3438" h="122494">
                    <a:moveTo>
                      <a:pt x="61719" y="122494"/>
                    </a:moveTo>
                    <a:cubicBezTo>
                      <a:pt x="27690" y="122494"/>
                      <a:pt x="0" y="95513"/>
                      <a:pt x="0" y="61247"/>
                    </a:cubicBezTo>
                    <a:cubicBezTo>
                      <a:pt x="0" y="26982"/>
                      <a:pt x="27690" y="0"/>
                      <a:pt x="61719" y="0"/>
                    </a:cubicBezTo>
                    <a:cubicBezTo>
                      <a:pt x="95749" y="0"/>
                      <a:pt x="123438" y="26982"/>
                      <a:pt x="123438" y="61247"/>
                    </a:cubicBezTo>
                    <a:cubicBezTo>
                      <a:pt x="123438" y="95513"/>
                      <a:pt x="95749" y="122494"/>
                      <a:pt x="61719" y="122494"/>
                    </a:cubicBezTo>
                    <a:close/>
                    <a:moveTo>
                      <a:pt x="61719" y="92446"/>
                    </a:moveTo>
                    <a:cubicBezTo>
                      <a:pt x="78616" y="92446"/>
                      <a:pt x="90824" y="79294"/>
                      <a:pt x="90824" y="61218"/>
                    </a:cubicBezTo>
                    <a:cubicBezTo>
                      <a:pt x="90824" y="43141"/>
                      <a:pt x="78616" y="29990"/>
                      <a:pt x="61719" y="29990"/>
                    </a:cubicBezTo>
                    <a:cubicBezTo>
                      <a:pt x="44822" y="29990"/>
                      <a:pt x="32378" y="43141"/>
                      <a:pt x="32378" y="61218"/>
                    </a:cubicBezTo>
                    <a:cubicBezTo>
                      <a:pt x="32378" y="79294"/>
                      <a:pt x="44822" y="92446"/>
                      <a:pt x="61719" y="92446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12652BE-5B4B-49D5-A3D5-E3221B81323B}"/>
                  </a:ext>
                </a:extLst>
              </p:cNvPr>
              <p:cNvSpPr/>
              <p:nvPr/>
            </p:nvSpPr>
            <p:spPr>
              <a:xfrm>
                <a:off x="1547515" y="6436680"/>
                <a:ext cx="120165" cy="165458"/>
              </a:xfrm>
              <a:custGeom>
                <a:avLst/>
                <a:gdLst>
                  <a:gd name="connsiteX0" fmla="*/ 0 w 120165"/>
                  <a:gd name="connsiteY0" fmla="*/ 2565 h 165458"/>
                  <a:gd name="connsiteX1" fmla="*/ 32142 w 120165"/>
                  <a:gd name="connsiteY1" fmla="*/ 2565 h 165458"/>
                  <a:gd name="connsiteX2" fmla="*/ 32142 w 120165"/>
                  <a:gd name="connsiteY2" fmla="*/ 11029 h 165458"/>
                  <a:gd name="connsiteX3" fmla="*/ 62191 w 120165"/>
                  <a:gd name="connsiteY3" fmla="*/ 0 h 165458"/>
                  <a:gd name="connsiteX4" fmla="*/ 120165 w 120165"/>
                  <a:gd name="connsiteY4" fmla="*/ 61247 h 165458"/>
                  <a:gd name="connsiteX5" fmla="*/ 62191 w 120165"/>
                  <a:gd name="connsiteY5" fmla="*/ 122494 h 165458"/>
                  <a:gd name="connsiteX6" fmla="*/ 32142 w 120165"/>
                  <a:gd name="connsiteY6" fmla="*/ 111230 h 165458"/>
                  <a:gd name="connsiteX7" fmla="*/ 32142 w 120165"/>
                  <a:gd name="connsiteY7" fmla="*/ 165459 h 165458"/>
                  <a:gd name="connsiteX8" fmla="*/ 0 w 120165"/>
                  <a:gd name="connsiteY8" fmla="*/ 165459 h 165458"/>
                  <a:gd name="connsiteX9" fmla="*/ 0 w 120165"/>
                  <a:gd name="connsiteY9" fmla="*/ 2565 h 165458"/>
                  <a:gd name="connsiteX10" fmla="*/ 57502 w 120165"/>
                  <a:gd name="connsiteY10" fmla="*/ 93154 h 165458"/>
                  <a:gd name="connsiteX11" fmla="*/ 87079 w 120165"/>
                  <a:gd name="connsiteY11" fmla="*/ 61247 h 165458"/>
                  <a:gd name="connsiteX12" fmla="*/ 57502 w 120165"/>
                  <a:gd name="connsiteY12" fmla="*/ 29341 h 165458"/>
                  <a:gd name="connsiteX13" fmla="*/ 32142 w 120165"/>
                  <a:gd name="connsiteY13" fmla="*/ 42021 h 165458"/>
                  <a:gd name="connsiteX14" fmla="*/ 32142 w 120165"/>
                  <a:gd name="connsiteY14" fmla="*/ 80267 h 165458"/>
                  <a:gd name="connsiteX15" fmla="*/ 57502 w 120165"/>
                  <a:gd name="connsiteY15" fmla="*/ 93154 h 165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0165" h="165458">
                    <a:moveTo>
                      <a:pt x="0" y="2565"/>
                    </a:moveTo>
                    <a:lnTo>
                      <a:pt x="32142" y="2565"/>
                    </a:lnTo>
                    <a:lnTo>
                      <a:pt x="32142" y="11029"/>
                    </a:lnTo>
                    <a:cubicBezTo>
                      <a:pt x="38954" y="4453"/>
                      <a:pt x="49747" y="0"/>
                      <a:pt x="62191" y="0"/>
                    </a:cubicBezTo>
                    <a:cubicBezTo>
                      <a:pt x="96928" y="0"/>
                      <a:pt x="120165" y="28397"/>
                      <a:pt x="120165" y="61247"/>
                    </a:cubicBezTo>
                    <a:cubicBezTo>
                      <a:pt x="120165" y="94097"/>
                      <a:pt x="96928" y="122494"/>
                      <a:pt x="62191" y="122494"/>
                    </a:cubicBezTo>
                    <a:cubicBezTo>
                      <a:pt x="49747" y="122494"/>
                      <a:pt x="38954" y="118042"/>
                      <a:pt x="32142" y="111230"/>
                    </a:cubicBezTo>
                    <a:lnTo>
                      <a:pt x="32142" y="165459"/>
                    </a:lnTo>
                    <a:lnTo>
                      <a:pt x="0" y="165459"/>
                    </a:lnTo>
                    <a:lnTo>
                      <a:pt x="0" y="2565"/>
                    </a:lnTo>
                    <a:close/>
                    <a:moveTo>
                      <a:pt x="57502" y="93154"/>
                    </a:moveTo>
                    <a:cubicBezTo>
                      <a:pt x="75107" y="93154"/>
                      <a:pt x="87079" y="78616"/>
                      <a:pt x="87079" y="61247"/>
                    </a:cubicBezTo>
                    <a:cubicBezTo>
                      <a:pt x="87079" y="43879"/>
                      <a:pt x="75107" y="29341"/>
                      <a:pt x="57502" y="29341"/>
                    </a:cubicBezTo>
                    <a:cubicBezTo>
                      <a:pt x="45058" y="29341"/>
                      <a:pt x="37539" y="34737"/>
                      <a:pt x="32142" y="42021"/>
                    </a:cubicBezTo>
                    <a:lnTo>
                      <a:pt x="32142" y="80267"/>
                    </a:lnTo>
                    <a:cubicBezTo>
                      <a:pt x="37568" y="87757"/>
                      <a:pt x="45088" y="93154"/>
                      <a:pt x="57502" y="93154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2203B3F-585C-4DB4-A1B7-693763657B8C}"/>
                  </a:ext>
                </a:extLst>
              </p:cNvPr>
              <p:cNvSpPr/>
              <p:nvPr/>
            </p:nvSpPr>
            <p:spPr>
              <a:xfrm>
                <a:off x="1460495" y="6437830"/>
                <a:ext cx="72983" cy="118749"/>
              </a:xfrm>
              <a:custGeom>
                <a:avLst/>
                <a:gdLst>
                  <a:gd name="connsiteX0" fmla="*/ 59360 w 72983"/>
                  <a:gd name="connsiteY0" fmla="*/ 0 h 118749"/>
                  <a:gd name="connsiteX1" fmla="*/ 32142 w 72983"/>
                  <a:gd name="connsiteY1" fmla="*/ 15481 h 118749"/>
                  <a:gd name="connsiteX2" fmla="*/ 32142 w 72983"/>
                  <a:gd name="connsiteY2" fmla="*/ 1386 h 118749"/>
                  <a:gd name="connsiteX3" fmla="*/ 0 w 72983"/>
                  <a:gd name="connsiteY3" fmla="*/ 1386 h 118749"/>
                  <a:gd name="connsiteX4" fmla="*/ 0 w 72983"/>
                  <a:gd name="connsiteY4" fmla="*/ 118749 h 118749"/>
                  <a:gd name="connsiteX5" fmla="*/ 32142 w 72983"/>
                  <a:gd name="connsiteY5" fmla="*/ 118749 h 118749"/>
                  <a:gd name="connsiteX6" fmla="*/ 32142 w 72983"/>
                  <a:gd name="connsiteY6" fmla="*/ 46120 h 118749"/>
                  <a:gd name="connsiteX7" fmla="*/ 72984 w 72983"/>
                  <a:gd name="connsiteY7" fmla="*/ 32909 h 118749"/>
                  <a:gd name="connsiteX8" fmla="*/ 72984 w 72983"/>
                  <a:gd name="connsiteY8" fmla="*/ 2123 h 118749"/>
                  <a:gd name="connsiteX9" fmla="*/ 59360 w 72983"/>
                  <a:gd name="connsiteY9" fmla="*/ 0 h 11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983" h="118749">
                    <a:moveTo>
                      <a:pt x="59360" y="0"/>
                    </a:moveTo>
                    <a:cubicBezTo>
                      <a:pt x="47152" y="0"/>
                      <a:pt x="36123" y="7048"/>
                      <a:pt x="32142" y="15481"/>
                    </a:cubicBezTo>
                    <a:lnTo>
                      <a:pt x="32142" y="1386"/>
                    </a:lnTo>
                    <a:lnTo>
                      <a:pt x="0" y="1386"/>
                    </a:lnTo>
                    <a:lnTo>
                      <a:pt x="0" y="118749"/>
                    </a:lnTo>
                    <a:lnTo>
                      <a:pt x="32142" y="118749"/>
                    </a:lnTo>
                    <a:lnTo>
                      <a:pt x="32142" y="46120"/>
                    </a:lnTo>
                    <a:cubicBezTo>
                      <a:pt x="47417" y="23974"/>
                      <a:pt x="72984" y="32909"/>
                      <a:pt x="72984" y="32909"/>
                    </a:cubicBezTo>
                    <a:lnTo>
                      <a:pt x="72984" y="2123"/>
                    </a:lnTo>
                    <a:cubicBezTo>
                      <a:pt x="70389" y="1180"/>
                      <a:pt x="65228" y="0"/>
                      <a:pt x="5936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A81F85-FA49-4A0E-9DB1-DF29D5413338}"/>
                </a:ext>
              </a:extLst>
            </p:cNvPr>
            <p:cNvSpPr/>
            <p:nvPr/>
          </p:nvSpPr>
          <p:spPr>
            <a:xfrm>
              <a:off x="575438" y="6361838"/>
              <a:ext cx="229318" cy="232133"/>
            </a:xfrm>
            <a:custGeom>
              <a:avLst/>
              <a:gdLst>
                <a:gd name="connsiteX0" fmla="*/ 113818 w 229318"/>
                <a:gd name="connsiteY0" fmla="*/ 232133 h 232133"/>
                <a:gd name="connsiteX1" fmla="*/ 42397 w 229318"/>
                <a:gd name="connsiteY1" fmla="*/ 204915 h 232133"/>
                <a:gd name="connsiteX2" fmla="*/ 26769 w 229318"/>
                <a:gd name="connsiteY2" fmla="*/ 37127 h 232133"/>
                <a:gd name="connsiteX3" fmla="*/ 188512 w 229318"/>
                <a:gd name="connsiteY3" fmla="*/ 27160 h 232133"/>
                <a:gd name="connsiteX4" fmla="*/ 203316 w 229318"/>
                <a:gd name="connsiteY4" fmla="*/ 186780 h 232133"/>
                <a:gd name="connsiteX5" fmla="*/ 124729 w 229318"/>
                <a:gd name="connsiteY5" fmla="*/ 231573 h 232133"/>
                <a:gd name="connsiteX6" fmla="*/ 113818 w 229318"/>
                <a:gd name="connsiteY6" fmla="*/ 232133 h 232133"/>
                <a:gd name="connsiteX7" fmla="*/ 112314 w 229318"/>
                <a:gd name="connsiteY7" fmla="*/ 5869 h 232133"/>
                <a:gd name="connsiteX8" fmla="*/ 31162 w 229318"/>
                <a:gd name="connsiteY8" fmla="*/ 41049 h 232133"/>
                <a:gd name="connsiteX9" fmla="*/ 46290 w 229318"/>
                <a:gd name="connsiteY9" fmla="*/ 200492 h 232133"/>
                <a:gd name="connsiteX10" fmla="*/ 124139 w 229318"/>
                <a:gd name="connsiteY10" fmla="*/ 225705 h 232133"/>
                <a:gd name="connsiteX11" fmla="*/ 198656 w 229318"/>
                <a:gd name="connsiteY11" fmla="*/ 183153 h 232133"/>
                <a:gd name="connsiteX12" fmla="*/ 184797 w 229318"/>
                <a:gd name="connsiteY12" fmla="*/ 31701 h 232133"/>
                <a:gd name="connsiteX13" fmla="*/ 184767 w 229318"/>
                <a:gd name="connsiteY13" fmla="*/ 31672 h 232133"/>
                <a:gd name="connsiteX14" fmla="*/ 112314 w 229318"/>
                <a:gd name="connsiteY14" fmla="*/ 5869 h 23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9318" h="232133">
                  <a:moveTo>
                    <a:pt x="113818" y="232133"/>
                  </a:moveTo>
                  <a:cubicBezTo>
                    <a:pt x="87810" y="232133"/>
                    <a:pt x="62774" y="222667"/>
                    <a:pt x="42397" y="204915"/>
                  </a:cubicBezTo>
                  <a:cubicBezTo>
                    <a:pt x="-7231" y="160712"/>
                    <a:pt x="-14397" y="83866"/>
                    <a:pt x="26769" y="37127"/>
                  </a:cubicBezTo>
                  <a:cubicBezTo>
                    <a:pt x="67699" y="-8167"/>
                    <a:pt x="140240" y="-12649"/>
                    <a:pt x="188512" y="27160"/>
                  </a:cubicBezTo>
                  <a:cubicBezTo>
                    <a:pt x="236549" y="65937"/>
                    <a:pt x="243066" y="136031"/>
                    <a:pt x="203316" y="186780"/>
                  </a:cubicBezTo>
                  <a:cubicBezTo>
                    <a:pt x="183942" y="212140"/>
                    <a:pt x="155308" y="228477"/>
                    <a:pt x="124729" y="231573"/>
                  </a:cubicBezTo>
                  <a:cubicBezTo>
                    <a:pt x="121102" y="231956"/>
                    <a:pt x="117445" y="232133"/>
                    <a:pt x="113818" y="232133"/>
                  </a:cubicBezTo>
                  <a:close/>
                  <a:moveTo>
                    <a:pt x="112314" y="5869"/>
                  </a:moveTo>
                  <a:cubicBezTo>
                    <a:pt x="82059" y="5869"/>
                    <a:pt x="52217" y="17753"/>
                    <a:pt x="31162" y="41049"/>
                  </a:cubicBezTo>
                  <a:cubicBezTo>
                    <a:pt x="-7880" y="85399"/>
                    <a:pt x="-980" y="158412"/>
                    <a:pt x="46290" y="200492"/>
                  </a:cubicBezTo>
                  <a:cubicBezTo>
                    <a:pt x="68259" y="219601"/>
                    <a:pt x="95919" y="228595"/>
                    <a:pt x="124139" y="225705"/>
                  </a:cubicBezTo>
                  <a:cubicBezTo>
                    <a:pt x="153097" y="222756"/>
                    <a:pt x="180256" y="207274"/>
                    <a:pt x="198656" y="183153"/>
                  </a:cubicBezTo>
                  <a:cubicBezTo>
                    <a:pt x="236401" y="134940"/>
                    <a:pt x="230327" y="68414"/>
                    <a:pt x="184797" y="31701"/>
                  </a:cubicBezTo>
                  <a:lnTo>
                    <a:pt x="184767" y="31672"/>
                  </a:lnTo>
                  <a:cubicBezTo>
                    <a:pt x="163772" y="14391"/>
                    <a:pt x="137910" y="5869"/>
                    <a:pt x="112314" y="5869"/>
                  </a:cubicBezTo>
                  <a:close/>
                </a:path>
              </a:pathLst>
            </a:custGeom>
            <a:solidFill>
              <a:schemeClr val="bg1"/>
            </a:solidFill>
            <a:ln w="2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C447A9C-058D-4BBF-941C-C7B2CCC316ED}"/>
                </a:ext>
              </a:extLst>
            </p:cNvPr>
            <p:cNvSpPr/>
            <p:nvPr/>
          </p:nvSpPr>
          <p:spPr>
            <a:xfrm>
              <a:off x="615591" y="6382341"/>
              <a:ext cx="175523" cy="177187"/>
            </a:xfrm>
            <a:custGeom>
              <a:avLst/>
              <a:gdLst>
                <a:gd name="connsiteX0" fmla="*/ 88144 w 175523"/>
                <a:gd name="connsiteY0" fmla="*/ 177188 h 177187"/>
                <a:gd name="connsiteX1" fmla="*/ 32617 w 175523"/>
                <a:gd name="connsiteY1" fmla="*/ 155926 h 177187"/>
                <a:gd name="connsiteX2" fmla="*/ 20704 w 175523"/>
                <a:gd name="connsiteY2" fmla="*/ 28449 h 177187"/>
                <a:gd name="connsiteX3" fmla="*/ 144319 w 175523"/>
                <a:gd name="connsiteY3" fmla="*/ 20782 h 177187"/>
                <a:gd name="connsiteX4" fmla="*/ 155672 w 175523"/>
                <a:gd name="connsiteY4" fmla="*/ 143070 h 177187"/>
                <a:gd name="connsiteX5" fmla="*/ 96518 w 175523"/>
                <a:gd name="connsiteY5" fmla="*/ 176745 h 177187"/>
                <a:gd name="connsiteX6" fmla="*/ 88144 w 175523"/>
                <a:gd name="connsiteY6" fmla="*/ 177188 h 177187"/>
                <a:gd name="connsiteX7" fmla="*/ 86109 w 175523"/>
                <a:gd name="connsiteY7" fmla="*/ 5890 h 177187"/>
                <a:gd name="connsiteX8" fmla="*/ 25127 w 175523"/>
                <a:gd name="connsiteY8" fmla="*/ 32400 h 177187"/>
                <a:gd name="connsiteX9" fmla="*/ 36539 w 175523"/>
                <a:gd name="connsiteY9" fmla="*/ 151533 h 177187"/>
                <a:gd name="connsiteX10" fmla="*/ 95958 w 175523"/>
                <a:gd name="connsiteY10" fmla="*/ 170936 h 177187"/>
                <a:gd name="connsiteX11" fmla="*/ 151042 w 175523"/>
                <a:gd name="connsiteY11" fmla="*/ 139502 h 177187"/>
                <a:gd name="connsiteX12" fmla="*/ 140663 w 175523"/>
                <a:gd name="connsiteY12" fmla="*/ 25382 h 177187"/>
                <a:gd name="connsiteX13" fmla="*/ 140633 w 175523"/>
                <a:gd name="connsiteY13" fmla="*/ 25352 h 177187"/>
                <a:gd name="connsiteX14" fmla="*/ 86109 w 175523"/>
                <a:gd name="connsiteY14" fmla="*/ 5890 h 17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5523" h="177187">
                  <a:moveTo>
                    <a:pt x="88144" y="177188"/>
                  </a:moveTo>
                  <a:cubicBezTo>
                    <a:pt x="67974" y="177188"/>
                    <a:pt x="48511" y="169786"/>
                    <a:pt x="32617" y="155926"/>
                  </a:cubicBezTo>
                  <a:cubicBezTo>
                    <a:pt x="-5688" y="121750"/>
                    <a:pt x="-11026" y="64572"/>
                    <a:pt x="20704" y="28449"/>
                  </a:cubicBezTo>
                  <a:cubicBezTo>
                    <a:pt x="51991" y="-6259"/>
                    <a:pt x="107429" y="-9680"/>
                    <a:pt x="144319" y="20782"/>
                  </a:cubicBezTo>
                  <a:cubicBezTo>
                    <a:pt x="181062" y="50476"/>
                    <a:pt x="186016" y="104204"/>
                    <a:pt x="155672" y="143070"/>
                  </a:cubicBezTo>
                  <a:cubicBezTo>
                    <a:pt x="140928" y="162414"/>
                    <a:pt x="119932" y="174386"/>
                    <a:pt x="96518" y="176745"/>
                  </a:cubicBezTo>
                  <a:cubicBezTo>
                    <a:pt x="93717" y="177070"/>
                    <a:pt x="90916" y="177188"/>
                    <a:pt x="88144" y="177188"/>
                  </a:cubicBezTo>
                  <a:close/>
                  <a:moveTo>
                    <a:pt x="86109" y="5890"/>
                  </a:moveTo>
                  <a:cubicBezTo>
                    <a:pt x="63373" y="5890"/>
                    <a:pt x="40933" y="14854"/>
                    <a:pt x="25127" y="32400"/>
                  </a:cubicBezTo>
                  <a:cubicBezTo>
                    <a:pt x="-4450" y="66046"/>
                    <a:pt x="652" y="119508"/>
                    <a:pt x="36539" y="151533"/>
                  </a:cubicBezTo>
                  <a:cubicBezTo>
                    <a:pt x="53377" y="166218"/>
                    <a:pt x="74461" y="173118"/>
                    <a:pt x="95958" y="170936"/>
                  </a:cubicBezTo>
                  <a:cubicBezTo>
                    <a:pt x="117721" y="168724"/>
                    <a:pt x="137271" y="157578"/>
                    <a:pt x="151042" y="139502"/>
                  </a:cubicBezTo>
                  <a:cubicBezTo>
                    <a:pt x="179440" y="103172"/>
                    <a:pt x="174869" y="53042"/>
                    <a:pt x="140663" y="25382"/>
                  </a:cubicBezTo>
                  <a:lnTo>
                    <a:pt x="140633" y="25352"/>
                  </a:lnTo>
                  <a:cubicBezTo>
                    <a:pt x="124768" y="12289"/>
                    <a:pt x="105335" y="5890"/>
                    <a:pt x="86109" y="5890"/>
                  </a:cubicBezTo>
                  <a:close/>
                </a:path>
              </a:pathLst>
            </a:custGeom>
            <a:solidFill>
              <a:schemeClr val="bg1"/>
            </a:solidFill>
            <a:ln w="2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AC7B5BC-FDCC-4977-A3D6-73111F5699FF}"/>
              </a:ext>
            </a:extLst>
          </p:cNvPr>
          <p:cNvSpPr txBox="1"/>
          <p:nvPr userDrawn="1"/>
        </p:nvSpPr>
        <p:spPr>
          <a:xfrm>
            <a:off x="8579145" y="4793200"/>
            <a:ext cx="168792" cy="13867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0FD08294-13F4-471E-BAD0-2C8D54C2E70F}" type="slidenum">
              <a:rPr lang="en-US" sz="488" smtClean="0">
                <a:solidFill>
                  <a:schemeClr val="bg1"/>
                </a:solidFill>
                <a:latin typeface="+mn-lt"/>
              </a:rPr>
              <a:t>‹#›</a:t>
            </a:fld>
            <a:endParaRPr lang="en-US" sz="488">
              <a:solidFill>
                <a:schemeClr val="bg1"/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286048" y="4826548"/>
            <a:ext cx="2194613" cy="10367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
							</a:t>
            </a:r>
          </a:p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7372350" y="4737791"/>
            <a:ext cx="1108311" cy="11081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For Internal Use Only.</a:t>
            </a:r>
            <a:r>
              <a:rPr lang="en-US" sz="488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488">
                <a:solidFill>
                  <a:schemeClr val="bg1"/>
                </a:solidFill>
                <a:latin typeface="+mn-lt"/>
              </a:rPr>
              <a:t> Not For Distribution.</a:t>
            </a:r>
          </a:p>
        </p:txBody>
      </p:sp>
    </p:spTree>
    <p:extLst>
      <p:ext uri="{BB962C8B-B14F-4D97-AF65-F5344CB8AC3E}">
        <p14:creationId xmlns:p14="http://schemas.microsoft.com/office/powerpoint/2010/main" val="3324828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F036243-2F51-4EAF-AA0A-597A1BFF64B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574256" y="806116"/>
            <a:ext cx="2567489" cy="3565859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Drag and drop an image file here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932F979C-3C09-4A7D-9CDB-5E9308F98F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84846" y="809245"/>
            <a:ext cx="3546308" cy="3565859"/>
          </a:xfrm>
          <a:custGeom>
            <a:avLst/>
            <a:gdLst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383 w 2235867"/>
              <a:gd name="connsiteY0" fmla="*/ 1123904 h 2247808"/>
              <a:gd name="connsiteX1" fmla="*/ 1118125 w 2235867"/>
              <a:gd name="connsiteY1" fmla="*/ 0 h 2247808"/>
              <a:gd name="connsiteX2" fmla="*/ 2235867 w 2235867"/>
              <a:gd name="connsiteY2" fmla="*/ 1123904 h 2247808"/>
              <a:gd name="connsiteX3" fmla="*/ 1118125 w 2235867"/>
              <a:gd name="connsiteY3" fmla="*/ 2247808 h 2247808"/>
              <a:gd name="connsiteX4" fmla="*/ 383 w 2235867"/>
              <a:gd name="connsiteY4" fmla="*/ 1123904 h 2247808"/>
              <a:gd name="connsiteX0" fmla="*/ 219 w 2235703"/>
              <a:gd name="connsiteY0" fmla="*/ 1123904 h 2247808"/>
              <a:gd name="connsiteX1" fmla="*/ 1117961 w 2235703"/>
              <a:gd name="connsiteY1" fmla="*/ 0 h 2247808"/>
              <a:gd name="connsiteX2" fmla="*/ 2235703 w 2235703"/>
              <a:gd name="connsiteY2" fmla="*/ 1123904 h 2247808"/>
              <a:gd name="connsiteX3" fmla="*/ 1117961 w 2235703"/>
              <a:gd name="connsiteY3" fmla="*/ 2247808 h 2247808"/>
              <a:gd name="connsiteX4" fmla="*/ 219 w 2235703"/>
              <a:gd name="connsiteY4" fmla="*/ 1123904 h 2247808"/>
              <a:gd name="connsiteX0" fmla="*/ 219 w 2235703"/>
              <a:gd name="connsiteY0" fmla="*/ 1123904 h 2247808"/>
              <a:gd name="connsiteX1" fmla="*/ 1117961 w 2235703"/>
              <a:gd name="connsiteY1" fmla="*/ 0 h 2247808"/>
              <a:gd name="connsiteX2" fmla="*/ 2235703 w 2235703"/>
              <a:gd name="connsiteY2" fmla="*/ 1123904 h 2247808"/>
              <a:gd name="connsiteX3" fmla="*/ 1117961 w 2235703"/>
              <a:gd name="connsiteY3" fmla="*/ 2247808 h 2247808"/>
              <a:gd name="connsiteX4" fmla="*/ 219 w 2235703"/>
              <a:gd name="connsiteY4" fmla="*/ 1123904 h 224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5703" h="2247808">
                <a:moveTo>
                  <a:pt x="219" y="1123904"/>
                </a:moveTo>
                <a:cubicBezTo>
                  <a:pt x="-12138" y="441405"/>
                  <a:pt x="500649" y="0"/>
                  <a:pt x="1117961" y="0"/>
                </a:cubicBezTo>
                <a:cubicBezTo>
                  <a:pt x="1735273" y="0"/>
                  <a:pt x="2235703" y="477760"/>
                  <a:pt x="2235703" y="1123904"/>
                </a:cubicBezTo>
                <a:cubicBezTo>
                  <a:pt x="2235703" y="1711668"/>
                  <a:pt x="1673489" y="2247808"/>
                  <a:pt x="1117961" y="2247808"/>
                </a:cubicBezTo>
                <a:cubicBezTo>
                  <a:pt x="562433" y="2247808"/>
                  <a:pt x="12576" y="1806403"/>
                  <a:pt x="219" y="1123904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/>
          <a:lstStyle>
            <a:lvl1pPr marL="0" indent="0" algn="l">
              <a:buNone/>
              <a:defRPr>
                <a:solidFill>
                  <a:srgbClr val="636466">
                    <a:alpha val="0"/>
                  </a:srgb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971260"/>
            <a:ext cx="4000500" cy="1792995"/>
          </a:xfrm>
        </p:spPr>
        <p:txBody>
          <a:bodyPr anchor="b"/>
          <a:lstStyle>
            <a:lvl1pPr marL="0" marR="0" indent="0" algn="ctr" defTabSz="6858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aseline="0">
                <a:solidFill>
                  <a:schemeClr val="tx1"/>
                </a:solidFill>
                <a:latin typeface="+mj-lt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Statement E, do not exceed three lines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00050" y="2921245"/>
            <a:ext cx="4000500" cy="1148509"/>
          </a:xfr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 baseline="0">
                <a:solidFill>
                  <a:schemeClr val="tx1"/>
                </a:solidFill>
                <a:latin typeface="+mn-lt"/>
              </a:defRPr>
            </a:lvl1pPr>
            <a:lvl2pPr marL="150876" indent="0">
              <a:buNone/>
              <a:defRPr>
                <a:solidFill>
                  <a:srgbClr val="636466"/>
                </a:solidFill>
                <a:latin typeface="+mn-lt"/>
              </a:defRPr>
            </a:lvl2pPr>
            <a:lvl3pPr>
              <a:defRPr>
                <a:solidFill>
                  <a:srgbClr val="636466"/>
                </a:solidFill>
                <a:latin typeface="+mn-lt"/>
              </a:defRPr>
            </a:lvl3pPr>
            <a:lvl4pPr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00050" y="109728"/>
            <a:ext cx="4343400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13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00050" y="4159010"/>
            <a:ext cx="4000501" cy="228600"/>
          </a:xfrm>
        </p:spPr>
        <p:txBody>
          <a:bodyPr anchor="b" anchorCtr="0"/>
          <a:lstStyle>
            <a:lvl1pPr marL="68580" indent="-68580" algn="l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  <a:defRPr sz="525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</p:spTree>
    <p:extLst>
      <p:ext uri="{BB962C8B-B14F-4D97-AF65-F5344CB8AC3E}">
        <p14:creationId xmlns:p14="http://schemas.microsoft.com/office/powerpoint/2010/main" val="28784413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3EB9FD-AF6A-4A75-AE4D-F44EB18753FA}"/>
              </a:ext>
            </a:extLst>
          </p:cNvPr>
          <p:cNvSpPr/>
          <p:nvPr userDrawn="1"/>
        </p:nvSpPr>
        <p:spPr>
          <a:xfrm>
            <a:off x="4572000" y="1"/>
            <a:ext cx="4572000" cy="51500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F036243-2F51-4EAF-AA0A-597A1BFF64B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574256" y="806116"/>
            <a:ext cx="2567489" cy="3565859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Drag and drop an image file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971260"/>
            <a:ext cx="4000500" cy="1792995"/>
          </a:xfrm>
        </p:spPr>
        <p:txBody>
          <a:bodyPr anchor="b"/>
          <a:lstStyle>
            <a:lvl1pPr marL="0" marR="0" indent="0" algn="ctr" defTabSz="6858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aseline="0">
                <a:solidFill>
                  <a:schemeClr val="tx1"/>
                </a:solidFill>
                <a:latin typeface="+mj-lt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Statement F, do not exceed three lines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00050" y="2921245"/>
            <a:ext cx="4000500" cy="1148509"/>
          </a:xfr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150876" indent="0">
              <a:buNone/>
              <a:defRPr>
                <a:solidFill>
                  <a:srgbClr val="636466"/>
                </a:solidFill>
                <a:latin typeface="+mn-lt"/>
              </a:defRPr>
            </a:lvl2pPr>
            <a:lvl3pPr>
              <a:defRPr>
                <a:solidFill>
                  <a:srgbClr val="636466"/>
                </a:solidFill>
                <a:latin typeface="+mn-lt"/>
              </a:defRPr>
            </a:lvl3pPr>
            <a:lvl4pPr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AF013797-9098-4DC8-BDDB-57110EBF4E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84846" y="809245"/>
            <a:ext cx="3546308" cy="3565859"/>
          </a:xfrm>
          <a:custGeom>
            <a:avLst/>
            <a:gdLst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383 w 2235867"/>
              <a:gd name="connsiteY0" fmla="*/ 1123904 h 2247808"/>
              <a:gd name="connsiteX1" fmla="*/ 1118125 w 2235867"/>
              <a:gd name="connsiteY1" fmla="*/ 0 h 2247808"/>
              <a:gd name="connsiteX2" fmla="*/ 2235867 w 2235867"/>
              <a:gd name="connsiteY2" fmla="*/ 1123904 h 2247808"/>
              <a:gd name="connsiteX3" fmla="*/ 1118125 w 2235867"/>
              <a:gd name="connsiteY3" fmla="*/ 2247808 h 2247808"/>
              <a:gd name="connsiteX4" fmla="*/ 383 w 2235867"/>
              <a:gd name="connsiteY4" fmla="*/ 1123904 h 2247808"/>
              <a:gd name="connsiteX0" fmla="*/ 219 w 2235703"/>
              <a:gd name="connsiteY0" fmla="*/ 1123904 h 2247808"/>
              <a:gd name="connsiteX1" fmla="*/ 1117961 w 2235703"/>
              <a:gd name="connsiteY1" fmla="*/ 0 h 2247808"/>
              <a:gd name="connsiteX2" fmla="*/ 2235703 w 2235703"/>
              <a:gd name="connsiteY2" fmla="*/ 1123904 h 2247808"/>
              <a:gd name="connsiteX3" fmla="*/ 1117961 w 2235703"/>
              <a:gd name="connsiteY3" fmla="*/ 2247808 h 2247808"/>
              <a:gd name="connsiteX4" fmla="*/ 219 w 2235703"/>
              <a:gd name="connsiteY4" fmla="*/ 1123904 h 2247808"/>
              <a:gd name="connsiteX0" fmla="*/ 219 w 2235703"/>
              <a:gd name="connsiteY0" fmla="*/ 1123904 h 2247808"/>
              <a:gd name="connsiteX1" fmla="*/ 1117961 w 2235703"/>
              <a:gd name="connsiteY1" fmla="*/ 0 h 2247808"/>
              <a:gd name="connsiteX2" fmla="*/ 2235703 w 2235703"/>
              <a:gd name="connsiteY2" fmla="*/ 1123904 h 2247808"/>
              <a:gd name="connsiteX3" fmla="*/ 1117961 w 2235703"/>
              <a:gd name="connsiteY3" fmla="*/ 2247808 h 2247808"/>
              <a:gd name="connsiteX4" fmla="*/ 219 w 2235703"/>
              <a:gd name="connsiteY4" fmla="*/ 1123904 h 224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5703" h="2247808">
                <a:moveTo>
                  <a:pt x="219" y="1123904"/>
                </a:moveTo>
                <a:cubicBezTo>
                  <a:pt x="-12138" y="441405"/>
                  <a:pt x="500649" y="0"/>
                  <a:pt x="1117961" y="0"/>
                </a:cubicBezTo>
                <a:cubicBezTo>
                  <a:pt x="1735273" y="0"/>
                  <a:pt x="2235703" y="477760"/>
                  <a:pt x="2235703" y="1123904"/>
                </a:cubicBezTo>
                <a:cubicBezTo>
                  <a:pt x="2235703" y="1711668"/>
                  <a:pt x="1673489" y="2247808"/>
                  <a:pt x="1117961" y="2247808"/>
                </a:cubicBezTo>
                <a:cubicBezTo>
                  <a:pt x="562433" y="2247808"/>
                  <a:pt x="12576" y="1806403"/>
                  <a:pt x="219" y="1123904"/>
                </a:cubicBezTo>
                <a:close/>
              </a:path>
            </a:pathLst>
          </a:custGeom>
          <a:ln w="381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636466">
                    <a:alpha val="0"/>
                  </a:srgb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5722035" y="4763322"/>
            <a:ext cx="2734865" cy="297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lnSpc>
                <a:spcPts val="375"/>
              </a:lnSpc>
            </a:pPr>
            <a:r>
              <a:rPr lang="en-US" sz="45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For Internal Use Only.</a:t>
            </a:r>
            <a:r>
              <a:rPr lang="en-US" sz="450" kern="1200" baseline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
							</a:t>
            </a:r>
            <a:r>
              <a:rPr lang="en-US" sz="45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Not For Distribution.</a:t>
            </a:r>
          </a:p>
        </p:txBody>
      </p:sp>
      <p:sp>
        <p:nvSpPr>
          <p:cNvPr id="13" name="Rectangle 12"/>
          <p:cNvSpPr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1"/>
            </p:custDataLst>
          </p:nvPr>
        </p:nvSpPr>
        <p:spPr>
          <a:xfrm>
            <a:off x="7256010" y="4672013"/>
            <a:ext cx="1200890" cy="428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00050" y="109728"/>
            <a:ext cx="4343400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13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00050" y="4159010"/>
            <a:ext cx="4000501" cy="228600"/>
          </a:xfrm>
        </p:spPr>
        <p:txBody>
          <a:bodyPr anchor="b" anchorCtr="0"/>
          <a:lstStyle>
            <a:lvl1pPr marL="68580" indent="-68580" algn="l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  <a:defRPr sz="525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7B5BC-FDCC-4977-A3D6-73111F5699FF}"/>
              </a:ext>
            </a:extLst>
          </p:cNvPr>
          <p:cNvSpPr txBox="1"/>
          <p:nvPr userDrawn="1"/>
        </p:nvSpPr>
        <p:spPr>
          <a:xfrm>
            <a:off x="8579145" y="4793200"/>
            <a:ext cx="168792" cy="13867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0FD08294-13F4-471E-BAD0-2C8D54C2E70F}" type="slidenum">
              <a:rPr lang="en-US" sz="488" smtClean="0">
                <a:solidFill>
                  <a:schemeClr val="bg1"/>
                </a:solidFill>
                <a:latin typeface="+mn-lt"/>
              </a:rPr>
              <a:t>‹#›</a:t>
            </a:fld>
            <a:endParaRPr lang="en-US" sz="488">
              <a:solidFill>
                <a:schemeClr val="bg1"/>
              </a:solidFill>
              <a:latin typeface="+mn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286048" y="4826548"/>
            <a:ext cx="2194613" cy="10367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
							</a:t>
            </a:r>
          </a:p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7372150" y="4717774"/>
            <a:ext cx="1108311" cy="11081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For Internal Use Only.</a:t>
            </a:r>
            <a:r>
              <a:rPr lang="en-US" sz="488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488">
                <a:solidFill>
                  <a:schemeClr val="bg1"/>
                </a:solidFill>
                <a:latin typeface="+mn-lt"/>
              </a:rPr>
              <a:t> Not For Distribution.</a:t>
            </a:r>
          </a:p>
        </p:txBody>
      </p:sp>
    </p:spTree>
    <p:extLst>
      <p:ext uri="{BB962C8B-B14F-4D97-AF65-F5344CB8AC3E}">
        <p14:creationId xmlns:p14="http://schemas.microsoft.com/office/powerpoint/2010/main" val="11146142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31FC0CB-06E0-4145-9435-CE6D7171D9C4}"/>
              </a:ext>
            </a:extLst>
          </p:cNvPr>
          <p:cNvSpPr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1"/>
            </p:custDataLst>
          </p:nvPr>
        </p:nvSpPr>
        <p:spPr>
          <a:xfrm>
            <a:off x="-1" y="0"/>
            <a:ext cx="4572001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F036243-2F51-4EAF-AA0A-597A1BFF64B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574256" y="806116"/>
            <a:ext cx="2567489" cy="3565859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Drag and drop an image file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584847" y="3228279"/>
            <a:ext cx="3495908" cy="841475"/>
          </a:xfr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bg1"/>
                </a:solidFill>
                <a:latin typeface="+mn-lt"/>
              </a:defRPr>
            </a:lvl1pPr>
            <a:lvl2pPr marL="150876" indent="0">
              <a:buNone/>
              <a:defRPr>
                <a:solidFill>
                  <a:srgbClr val="636466"/>
                </a:solidFill>
                <a:latin typeface="+mn-lt"/>
              </a:defRPr>
            </a:lvl2pPr>
            <a:lvl3pPr>
              <a:defRPr>
                <a:solidFill>
                  <a:srgbClr val="636466"/>
                </a:solidFill>
                <a:latin typeface="+mn-lt"/>
              </a:defRPr>
            </a:lvl3pPr>
            <a:lvl4pPr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12FEB13-32D5-47AA-B8C5-D000107BED45}"/>
              </a:ext>
            </a:extLst>
          </p:cNvPr>
          <p:cNvSpPr/>
          <p:nvPr userDrawn="1"/>
        </p:nvSpPr>
        <p:spPr>
          <a:xfrm>
            <a:off x="513361" y="522303"/>
            <a:ext cx="3663977" cy="3752020"/>
          </a:xfrm>
          <a:custGeom>
            <a:avLst/>
            <a:gdLst>
              <a:gd name="connsiteX0" fmla="*/ 6782814 w 8242177"/>
              <a:gd name="connsiteY0" fmla="*/ 979356 h 8322012"/>
              <a:gd name="connsiteX1" fmla="*/ 7312561 w 8242177"/>
              <a:gd name="connsiteY1" fmla="*/ 6720311 h 8322012"/>
              <a:gd name="connsiteX2" fmla="*/ 1529226 w 8242177"/>
              <a:gd name="connsiteY2" fmla="*/ 7324305 h 8322012"/>
              <a:gd name="connsiteX3" fmla="*/ 962940 w 8242177"/>
              <a:gd name="connsiteY3" fmla="*/ 1335246 h 8322012"/>
              <a:gd name="connsiteX4" fmla="*/ 6782814 w 8242177"/>
              <a:gd name="connsiteY4" fmla="*/ 979356 h 832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42177" h="8322012">
                <a:moveTo>
                  <a:pt x="6782814" y="979356"/>
                </a:moveTo>
                <a:cubicBezTo>
                  <a:pt x="8500862" y="2365041"/>
                  <a:pt x="8733617" y="4905656"/>
                  <a:pt x="7312561" y="6720311"/>
                </a:cubicBezTo>
                <a:cubicBezTo>
                  <a:pt x="5897177" y="8573673"/>
                  <a:pt x="3312680" y="8876673"/>
                  <a:pt x="1529226" y="7324305"/>
                </a:cubicBezTo>
                <a:cubicBezTo>
                  <a:pt x="-260400" y="5730560"/>
                  <a:pt x="-518516" y="3017755"/>
                  <a:pt x="962940" y="1335246"/>
                </a:cubicBezTo>
                <a:cubicBezTo>
                  <a:pt x="2449735" y="-310890"/>
                  <a:pt x="5059593" y="-441367"/>
                  <a:pt x="6782814" y="979356"/>
                </a:cubicBezTo>
              </a:path>
            </a:pathLst>
          </a:custGeom>
          <a:noFill/>
          <a:ln w="38100" cap="flat">
            <a:solidFill>
              <a:schemeClr val="bg1"/>
            </a:solidFill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013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41126F3-E2C3-412C-974D-D0ADA042C44D}"/>
              </a:ext>
            </a:extLst>
          </p:cNvPr>
          <p:cNvSpPr/>
          <p:nvPr userDrawn="1"/>
        </p:nvSpPr>
        <p:spPr>
          <a:xfrm>
            <a:off x="359630" y="611592"/>
            <a:ext cx="3721125" cy="3752020"/>
          </a:xfrm>
          <a:custGeom>
            <a:avLst/>
            <a:gdLst>
              <a:gd name="connsiteX0" fmla="*/ 6782814 w 8242177"/>
              <a:gd name="connsiteY0" fmla="*/ 979356 h 8322012"/>
              <a:gd name="connsiteX1" fmla="*/ 7312561 w 8242177"/>
              <a:gd name="connsiteY1" fmla="*/ 6720311 h 8322012"/>
              <a:gd name="connsiteX2" fmla="*/ 1529226 w 8242177"/>
              <a:gd name="connsiteY2" fmla="*/ 7324305 h 8322012"/>
              <a:gd name="connsiteX3" fmla="*/ 962940 w 8242177"/>
              <a:gd name="connsiteY3" fmla="*/ 1335246 h 8322012"/>
              <a:gd name="connsiteX4" fmla="*/ 6782814 w 8242177"/>
              <a:gd name="connsiteY4" fmla="*/ 979356 h 832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42177" h="8322012">
                <a:moveTo>
                  <a:pt x="6782814" y="979356"/>
                </a:moveTo>
                <a:cubicBezTo>
                  <a:pt x="8500862" y="2365041"/>
                  <a:pt x="8733617" y="4905656"/>
                  <a:pt x="7312561" y="6720311"/>
                </a:cubicBezTo>
                <a:cubicBezTo>
                  <a:pt x="5897177" y="8573673"/>
                  <a:pt x="3312680" y="8876673"/>
                  <a:pt x="1529226" y="7324305"/>
                </a:cubicBezTo>
                <a:cubicBezTo>
                  <a:pt x="-260400" y="5730560"/>
                  <a:pt x="-518516" y="3017755"/>
                  <a:pt x="962940" y="1335246"/>
                </a:cubicBezTo>
                <a:cubicBezTo>
                  <a:pt x="2449735" y="-310890"/>
                  <a:pt x="5059593" y="-441367"/>
                  <a:pt x="6782814" y="979356"/>
                </a:cubicBezTo>
              </a:path>
            </a:pathLst>
          </a:custGeom>
          <a:noFill/>
          <a:ln w="38100" cap="flat">
            <a:solidFill>
              <a:schemeClr val="accent6"/>
            </a:solidFill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013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04234C9-03F5-44C4-885D-028B83E185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847" y="1816757"/>
            <a:ext cx="3495907" cy="1142370"/>
          </a:xfrm>
        </p:spPr>
        <p:txBody>
          <a:bodyPr anchor="ctr"/>
          <a:lstStyle>
            <a:lvl1pPr marL="0" indent="0" algn="ctr">
              <a:lnSpc>
                <a:spcPts val="2400"/>
              </a:lnSpc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150876" indent="0">
              <a:buNone/>
              <a:defRPr/>
            </a:lvl2pPr>
          </a:lstStyle>
          <a:p>
            <a:pPr lvl="0"/>
            <a:r>
              <a:rPr lang="en-US"/>
              <a:t>Click to edit Master </a:t>
            </a:r>
            <a:br>
              <a:rPr lang="en-US"/>
            </a:br>
            <a:r>
              <a:rPr lang="en-US"/>
              <a:t>text styles</a:t>
            </a:r>
          </a:p>
        </p:txBody>
      </p:sp>
      <p:grpSp>
        <p:nvGrpSpPr>
          <p:cNvPr id="2" name="Graphic 15">
            <a:extLst>
              <a:ext uri="{FF2B5EF4-FFF2-40B4-BE49-F238E27FC236}">
                <a16:creationId xmlns:a16="http://schemas.microsoft.com/office/drawing/2014/main" id="{0B840230-7702-4A8C-AE9B-613B0F4B3518}"/>
              </a:ext>
            </a:extLst>
          </p:cNvPr>
          <p:cNvGrpSpPr>
            <a:grpSpLocks noGrp="1" noSelect="1" noRot="1" noMove="1" noResize="1"/>
          </p:cNvGrpSpPr>
          <p:nvPr>
            <p:custDataLst>
              <p:tags r:id="rId2"/>
            </p:custDataLst>
          </p:nvPr>
        </p:nvGrpSpPr>
        <p:grpSpPr>
          <a:xfrm>
            <a:off x="383909" y="4753134"/>
            <a:ext cx="866850" cy="233967"/>
            <a:chOff x="511879" y="6337512"/>
            <a:chExt cx="1155800" cy="311956"/>
          </a:xfrm>
          <a:solidFill>
            <a:srgbClr val="FFFFFF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10BE329-04F0-473B-8E95-05ED7CA72AC5}"/>
                </a:ext>
              </a:extLst>
            </p:cNvPr>
            <p:cNvSpPr/>
            <p:nvPr/>
          </p:nvSpPr>
          <p:spPr>
            <a:xfrm>
              <a:off x="511879" y="6337512"/>
              <a:ext cx="309327" cy="311956"/>
            </a:xfrm>
            <a:custGeom>
              <a:avLst/>
              <a:gdLst>
                <a:gd name="connsiteX0" fmla="*/ 155172 w 309327"/>
                <a:gd name="connsiteY0" fmla="*/ 311956 h 311956"/>
                <a:gd name="connsiteX1" fmla="*/ 57271 w 309327"/>
                <a:gd name="connsiteY1" fmla="*/ 274536 h 311956"/>
                <a:gd name="connsiteX2" fmla="*/ 741 w 309327"/>
                <a:gd name="connsiteY2" fmla="*/ 163660 h 311956"/>
                <a:gd name="connsiteX3" fmla="*/ 36157 w 309327"/>
                <a:gd name="connsiteY3" fmla="*/ 50071 h 311956"/>
                <a:gd name="connsiteX4" fmla="*/ 254312 w 309327"/>
                <a:gd name="connsiteY4" fmla="*/ 36624 h 311956"/>
                <a:gd name="connsiteX5" fmla="*/ 274246 w 309327"/>
                <a:gd name="connsiteY5" fmla="*/ 251918 h 311956"/>
                <a:gd name="connsiteX6" fmla="*/ 169975 w 309327"/>
                <a:gd name="connsiteY6" fmla="*/ 311219 h 311956"/>
                <a:gd name="connsiteX7" fmla="*/ 155172 w 309327"/>
                <a:gd name="connsiteY7" fmla="*/ 311956 h 311956"/>
                <a:gd name="connsiteX8" fmla="*/ 151545 w 309327"/>
                <a:gd name="connsiteY8" fmla="*/ 5838 h 311956"/>
                <a:gd name="connsiteX9" fmla="*/ 40580 w 309327"/>
                <a:gd name="connsiteY9" fmla="*/ 53963 h 311956"/>
                <a:gd name="connsiteX10" fmla="*/ 61193 w 309327"/>
                <a:gd name="connsiteY10" fmla="*/ 270083 h 311956"/>
                <a:gd name="connsiteX11" fmla="*/ 169415 w 309327"/>
                <a:gd name="connsiteY11" fmla="*/ 305321 h 311956"/>
                <a:gd name="connsiteX12" fmla="*/ 269616 w 309327"/>
                <a:gd name="connsiteY12" fmla="*/ 248261 h 311956"/>
                <a:gd name="connsiteX13" fmla="*/ 250626 w 309327"/>
                <a:gd name="connsiteY13" fmla="*/ 41165 h 311956"/>
                <a:gd name="connsiteX14" fmla="*/ 250596 w 309327"/>
                <a:gd name="connsiteY14" fmla="*/ 41136 h 311956"/>
                <a:gd name="connsiteX15" fmla="*/ 151545 w 309327"/>
                <a:gd name="connsiteY15" fmla="*/ 5838 h 31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9327" h="311956">
                  <a:moveTo>
                    <a:pt x="155172" y="311956"/>
                  </a:moveTo>
                  <a:cubicBezTo>
                    <a:pt x="119609" y="311956"/>
                    <a:pt x="85314" y="298922"/>
                    <a:pt x="57271" y="274536"/>
                  </a:cubicBezTo>
                  <a:cubicBezTo>
                    <a:pt x="24833" y="245666"/>
                    <a:pt x="4781" y="206300"/>
                    <a:pt x="741" y="163660"/>
                  </a:cubicBezTo>
                  <a:cubicBezTo>
                    <a:pt x="-3298" y="120931"/>
                    <a:pt x="9264" y="80591"/>
                    <a:pt x="36157" y="50071"/>
                  </a:cubicBezTo>
                  <a:cubicBezTo>
                    <a:pt x="91330" y="-11029"/>
                    <a:pt x="189202" y="-17045"/>
                    <a:pt x="254312" y="36624"/>
                  </a:cubicBezTo>
                  <a:cubicBezTo>
                    <a:pt x="319098" y="88907"/>
                    <a:pt x="327856" y="183446"/>
                    <a:pt x="274246" y="251918"/>
                  </a:cubicBezTo>
                  <a:cubicBezTo>
                    <a:pt x="248237" y="285977"/>
                    <a:pt x="211200" y="307032"/>
                    <a:pt x="169975" y="311219"/>
                  </a:cubicBezTo>
                  <a:cubicBezTo>
                    <a:pt x="165051" y="311691"/>
                    <a:pt x="160097" y="311956"/>
                    <a:pt x="155172" y="311956"/>
                  </a:cubicBezTo>
                  <a:close/>
                  <a:moveTo>
                    <a:pt x="151545" y="5838"/>
                  </a:moveTo>
                  <a:cubicBezTo>
                    <a:pt x="110173" y="5838"/>
                    <a:pt x="69331" y="22116"/>
                    <a:pt x="40580" y="53963"/>
                  </a:cubicBezTo>
                  <a:cubicBezTo>
                    <a:pt x="-13236" y="115063"/>
                    <a:pt x="-4006" y="212050"/>
                    <a:pt x="61193" y="270083"/>
                  </a:cubicBezTo>
                  <a:cubicBezTo>
                    <a:pt x="91861" y="296770"/>
                    <a:pt x="130284" y="309273"/>
                    <a:pt x="169415" y="305321"/>
                  </a:cubicBezTo>
                  <a:cubicBezTo>
                    <a:pt x="209018" y="301311"/>
                    <a:pt x="244610" y="281052"/>
                    <a:pt x="269616" y="248261"/>
                  </a:cubicBezTo>
                  <a:cubicBezTo>
                    <a:pt x="321251" y="182355"/>
                    <a:pt x="312876" y="91384"/>
                    <a:pt x="250626" y="41165"/>
                  </a:cubicBezTo>
                  <a:lnTo>
                    <a:pt x="250596" y="41136"/>
                  </a:lnTo>
                  <a:cubicBezTo>
                    <a:pt x="221875" y="17486"/>
                    <a:pt x="186518" y="5838"/>
                    <a:pt x="151545" y="5838"/>
                  </a:cubicBezTo>
                  <a:close/>
                </a:path>
              </a:pathLst>
            </a:custGeom>
            <a:solidFill>
              <a:schemeClr val="bg1"/>
            </a:solidFill>
            <a:ln w="2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grpSp>
          <p:nvGrpSpPr>
            <p:cNvPr id="7" name="Graphic 15">
              <a:extLst>
                <a:ext uri="{FF2B5EF4-FFF2-40B4-BE49-F238E27FC236}">
                  <a16:creationId xmlns:a16="http://schemas.microsoft.com/office/drawing/2014/main" id="{0B840230-7702-4A8C-AE9B-613B0F4B3518}"/>
                </a:ext>
              </a:extLst>
            </p:cNvPr>
            <p:cNvGrpSpPr/>
            <p:nvPr/>
          </p:nvGrpSpPr>
          <p:grpSpPr>
            <a:xfrm>
              <a:off x="882080" y="6385253"/>
              <a:ext cx="785599" cy="216886"/>
              <a:chOff x="882080" y="6385253"/>
              <a:chExt cx="785599" cy="216886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016FDF27-75A5-47D7-B2E4-AB6C48D6E6A5}"/>
                  </a:ext>
                </a:extLst>
              </p:cNvPr>
              <p:cNvSpPr/>
              <p:nvPr/>
            </p:nvSpPr>
            <p:spPr>
              <a:xfrm>
                <a:off x="882080" y="6385253"/>
                <a:ext cx="32142" cy="171327"/>
              </a:xfrm>
              <a:custGeom>
                <a:avLst/>
                <a:gdLst>
                  <a:gd name="connsiteX0" fmla="*/ 0 w 32142"/>
                  <a:gd name="connsiteY0" fmla="*/ 0 h 171327"/>
                  <a:gd name="connsiteX1" fmla="*/ 32142 w 32142"/>
                  <a:gd name="connsiteY1" fmla="*/ 0 h 171327"/>
                  <a:gd name="connsiteX2" fmla="*/ 32142 w 32142"/>
                  <a:gd name="connsiteY2" fmla="*/ 171327 h 171327"/>
                  <a:gd name="connsiteX3" fmla="*/ 0 w 32142"/>
                  <a:gd name="connsiteY3" fmla="*/ 171327 h 171327"/>
                  <a:gd name="connsiteX4" fmla="*/ 0 w 32142"/>
                  <a:gd name="connsiteY4" fmla="*/ 0 h 171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142" h="171327">
                    <a:moveTo>
                      <a:pt x="0" y="0"/>
                    </a:moveTo>
                    <a:lnTo>
                      <a:pt x="32142" y="0"/>
                    </a:lnTo>
                    <a:lnTo>
                      <a:pt x="32142" y="171327"/>
                    </a:lnTo>
                    <a:lnTo>
                      <a:pt x="0" y="1713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8B86C2B7-39F9-4848-881E-FF08309C009C}"/>
                  </a:ext>
                </a:extLst>
              </p:cNvPr>
              <p:cNvSpPr/>
              <p:nvPr/>
            </p:nvSpPr>
            <p:spPr>
              <a:xfrm>
                <a:off x="928289" y="6436680"/>
                <a:ext cx="120165" cy="122494"/>
              </a:xfrm>
              <a:custGeom>
                <a:avLst/>
                <a:gdLst>
                  <a:gd name="connsiteX0" fmla="*/ 57974 w 120165"/>
                  <a:gd name="connsiteY0" fmla="*/ 122494 h 122494"/>
                  <a:gd name="connsiteX1" fmla="*/ 0 w 120165"/>
                  <a:gd name="connsiteY1" fmla="*/ 61247 h 122494"/>
                  <a:gd name="connsiteX2" fmla="*/ 57974 w 120165"/>
                  <a:gd name="connsiteY2" fmla="*/ 0 h 122494"/>
                  <a:gd name="connsiteX3" fmla="*/ 88023 w 120165"/>
                  <a:gd name="connsiteY3" fmla="*/ 11029 h 122494"/>
                  <a:gd name="connsiteX4" fmla="*/ 88023 w 120165"/>
                  <a:gd name="connsiteY4" fmla="*/ 2565 h 122494"/>
                  <a:gd name="connsiteX5" fmla="*/ 120165 w 120165"/>
                  <a:gd name="connsiteY5" fmla="*/ 2565 h 122494"/>
                  <a:gd name="connsiteX6" fmla="*/ 120165 w 120165"/>
                  <a:gd name="connsiteY6" fmla="*/ 119899 h 122494"/>
                  <a:gd name="connsiteX7" fmla="*/ 88023 w 120165"/>
                  <a:gd name="connsiteY7" fmla="*/ 119899 h 122494"/>
                  <a:gd name="connsiteX8" fmla="*/ 88023 w 120165"/>
                  <a:gd name="connsiteY8" fmla="*/ 111230 h 122494"/>
                  <a:gd name="connsiteX9" fmla="*/ 57974 w 120165"/>
                  <a:gd name="connsiteY9" fmla="*/ 122494 h 122494"/>
                  <a:gd name="connsiteX10" fmla="*/ 62663 w 120165"/>
                  <a:gd name="connsiteY10" fmla="*/ 93154 h 122494"/>
                  <a:gd name="connsiteX11" fmla="*/ 88023 w 120165"/>
                  <a:gd name="connsiteY11" fmla="*/ 80238 h 122494"/>
                  <a:gd name="connsiteX12" fmla="*/ 88023 w 120165"/>
                  <a:gd name="connsiteY12" fmla="*/ 41991 h 122494"/>
                  <a:gd name="connsiteX13" fmla="*/ 62663 w 120165"/>
                  <a:gd name="connsiteY13" fmla="*/ 29311 h 122494"/>
                  <a:gd name="connsiteX14" fmla="*/ 33322 w 120165"/>
                  <a:gd name="connsiteY14" fmla="*/ 61218 h 122494"/>
                  <a:gd name="connsiteX15" fmla="*/ 62663 w 120165"/>
                  <a:gd name="connsiteY15" fmla="*/ 93154 h 122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0165" h="122494">
                    <a:moveTo>
                      <a:pt x="57974" y="122494"/>
                    </a:moveTo>
                    <a:cubicBezTo>
                      <a:pt x="23237" y="122494"/>
                      <a:pt x="0" y="94097"/>
                      <a:pt x="0" y="61247"/>
                    </a:cubicBezTo>
                    <a:cubicBezTo>
                      <a:pt x="0" y="28397"/>
                      <a:pt x="23237" y="0"/>
                      <a:pt x="57974" y="0"/>
                    </a:cubicBezTo>
                    <a:cubicBezTo>
                      <a:pt x="70654" y="0"/>
                      <a:pt x="81211" y="4453"/>
                      <a:pt x="88023" y="11029"/>
                    </a:cubicBezTo>
                    <a:lnTo>
                      <a:pt x="88023" y="2565"/>
                    </a:lnTo>
                    <a:lnTo>
                      <a:pt x="120165" y="2565"/>
                    </a:lnTo>
                    <a:lnTo>
                      <a:pt x="120165" y="119899"/>
                    </a:lnTo>
                    <a:lnTo>
                      <a:pt x="88023" y="119899"/>
                    </a:lnTo>
                    <a:lnTo>
                      <a:pt x="88023" y="111230"/>
                    </a:lnTo>
                    <a:cubicBezTo>
                      <a:pt x="81211" y="118042"/>
                      <a:pt x="70654" y="122494"/>
                      <a:pt x="57974" y="122494"/>
                    </a:cubicBezTo>
                    <a:close/>
                    <a:moveTo>
                      <a:pt x="62663" y="93154"/>
                    </a:moveTo>
                    <a:cubicBezTo>
                      <a:pt x="75107" y="93154"/>
                      <a:pt x="82597" y="87757"/>
                      <a:pt x="88023" y="80238"/>
                    </a:cubicBezTo>
                    <a:lnTo>
                      <a:pt x="88023" y="41991"/>
                    </a:lnTo>
                    <a:cubicBezTo>
                      <a:pt x="82626" y="34708"/>
                      <a:pt x="75107" y="29311"/>
                      <a:pt x="62663" y="29311"/>
                    </a:cubicBezTo>
                    <a:cubicBezTo>
                      <a:pt x="45294" y="29311"/>
                      <a:pt x="33322" y="43849"/>
                      <a:pt x="33322" y="61218"/>
                    </a:cubicBezTo>
                    <a:cubicBezTo>
                      <a:pt x="33322" y="78586"/>
                      <a:pt x="45294" y="93154"/>
                      <a:pt x="62663" y="93154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C75572C-76C9-4F70-A28E-5D429796B089}"/>
                  </a:ext>
                </a:extLst>
              </p:cNvPr>
              <p:cNvSpPr/>
              <p:nvPr/>
            </p:nvSpPr>
            <p:spPr>
              <a:xfrm>
                <a:off x="1067975" y="6385253"/>
                <a:ext cx="120165" cy="173922"/>
              </a:xfrm>
              <a:custGeom>
                <a:avLst/>
                <a:gdLst>
                  <a:gd name="connsiteX0" fmla="*/ 62191 w 120165"/>
                  <a:gd name="connsiteY0" fmla="*/ 173922 h 173922"/>
                  <a:gd name="connsiteX1" fmla="*/ 32142 w 120165"/>
                  <a:gd name="connsiteY1" fmla="*/ 162657 h 173922"/>
                  <a:gd name="connsiteX2" fmla="*/ 32142 w 120165"/>
                  <a:gd name="connsiteY2" fmla="*/ 171327 h 173922"/>
                  <a:gd name="connsiteX3" fmla="*/ 0 w 120165"/>
                  <a:gd name="connsiteY3" fmla="*/ 171327 h 173922"/>
                  <a:gd name="connsiteX4" fmla="*/ 0 w 120165"/>
                  <a:gd name="connsiteY4" fmla="*/ 0 h 173922"/>
                  <a:gd name="connsiteX5" fmla="*/ 32142 w 120165"/>
                  <a:gd name="connsiteY5" fmla="*/ 0 h 173922"/>
                  <a:gd name="connsiteX6" fmla="*/ 32142 w 120165"/>
                  <a:gd name="connsiteY6" fmla="*/ 62427 h 173922"/>
                  <a:gd name="connsiteX7" fmla="*/ 62191 w 120165"/>
                  <a:gd name="connsiteY7" fmla="*/ 51398 h 173922"/>
                  <a:gd name="connsiteX8" fmla="*/ 120165 w 120165"/>
                  <a:gd name="connsiteY8" fmla="*/ 112645 h 173922"/>
                  <a:gd name="connsiteX9" fmla="*/ 62191 w 120165"/>
                  <a:gd name="connsiteY9" fmla="*/ 173922 h 173922"/>
                  <a:gd name="connsiteX10" fmla="*/ 57502 w 120165"/>
                  <a:gd name="connsiteY10" fmla="*/ 144581 h 173922"/>
                  <a:gd name="connsiteX11" fmla="*/ 87079 w 120165"/>
                  <a:gd name="connsiteY11" fmla="*/ 112675 h 173922"/>
                  <a:gd name="connsiteX12" fmla="*/ 57502 w 120165"/>
                  <a:gd name="connsiteY12" fmla="*/ 80768 h 173922"/>
                  <a:gd name="connsiteX13" fmla="*/ 32142 w 120165"/>
                  <a:gd name="connsiteY13" fmla="*/ 93448 h 173922"/>
                  <a:gd name="connsiteX14" fmla="*/ 32142 w 120165"/>
                  <a:gd name="connsiteY14" fmla="*/ 131695 h 173922"/>
                  <a:gd name="connsiteX15" fmla="*/ 57502 w 120165"/>
                  <a:gd name="connsiteY15" fmla="*/ 144581 h 173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0165" h="173922">
                    <a:moveTo>
                      <a:pt x="62191" y="173922"/>
                    </a:moveTo>
                    <a:cubicBezTo>
                      <a:pt x="49747" y="173922"/>
                      <a:pt x="38954" y="169469"/>
                      <a:pt x="32142" y="162657"/>
                    </a:cubicBezTo>
                    <a:lnTo>
                      <a:pt x="32142" y="171327"/>
                    </a:lnTo>
                    <a:lnTo>
                      <a:pt x="0" y="171327"/>
                    </a:lnTo>
                    <a:lnTo>
                      <a:pt x="0" y="0"/>
                    </a:lnTo>
                    <a:lnTo>
                      <a:pt x="32142" y="0"/>
                    </a:lnTo>
                    <a:lnTo>
                      <a:pt x="32142" y="62427"/>
                    </a:lnTo>
                    <a:cubicBezTo>
                      <a:pt x="38954" y="55851"/>
                      <a:pt x="49747" y="51398"/>
                      <a:pt x="62191" y="51398"/>
                    </a:cubicBezTo>
                    <a:cubicBezTo>
                      <a:pt x="96928" y="51398"/>
                      <a:pt x="120165" y="79795"/>
                      <a:pt x="120165" y="112645"/>
                    </a:cubicBezTo>
                    <a:cubicBezTo>
                      <a:pt x="120165" y="145525"/>
                      <a:pt x="96928" y="173922"/>
                      <a:pt x="62191" y="173922"/>
                    </a:cubicBezTo>
                    <a:close/>
                    <a:moveTo>
                      <a:pt x="57502" y="144581"/>
                    </a:moveTo>
                    <a:cubicBezTo>
                      <a:pt x="75107" y="144581"/>
                      <a:pt x="87079" y="130043"/>
                      <a:pt x="87079" y="112675"/>
                    </a:cubicBezTo>
                    <a:cubicBezTo>
                      <a:pt x="87079" y="95306"/>
                      <a:pt x="75107" y="80768"/>
                      <a:pt x="57502" y="80768"/>
                    </a:cubicBezTo>
                    <a:cubicBezTo>
                      <a:pt x="45058" y="80768"/>
                      <a:pt x="37539" y="86165"/>
                      <a:pt x="32142" y="93448"/>
                    </a:cubicBezTo>
                    <a:lnTo>
                      <a:pt x="32142" y="131695"/>
                    </a:lnTo>
                    <a:cubicBezTo>
                      <a:pt x="37568" y="139185"/>
                      <a:pt x="45058" y="144581"/>
                      <a:pt x="57502" y="144581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8D4B2E5-D6AE-4D03-92A6-55D7A1D1B9AE}"/>
                  </a:ext>
                </a:extLst>
              </p:cNvPr>
              <p:cNvSpPr/>
              <p:nvPr/>
            </p:nvSpPr>
            <p:spPr>
              <a:xfrm>
                <a:off x="1198668" y="6436680"/>
                <a:ext cx="117806" cy="122494"/>
              </a:xfrm>
              <a:custGeom>
                <a:avLst/>
                <a:gdLst>
                  <a:gd name="connsiteX0" fmla="*/ 62191 w 117806"/>
                  <a:gd name="connsiteY0" fmla="*/ 122494 h 122494"/>
                  <a:gd name="connsiteX1" fmla="*/ 0 w 117806"/>
                  <a:gd name="connsiteY1" fmla="*/ 61247 h 122494"/>
                  <a:gd name="connsiteX2" fmla="*/ 62191 w 117806"/>
                  <a:gd name="connsiteY2" fmla="*/ 0 h 122494"/>
                  <a:gd name="connsiteX3" fmla="*/ 117806 w 117806"/>
                  <a:gd name="connsiteY3" fmla="*/ 33794 h 122494"/>
                  <a:gd name="connsiteX4" fmla="*/ 89881 w 117806"/>
                  <a:gd name="connsiteY4" fmla="*/ 48803 h 122494"/>
                  <a:gd name="connsiteX5" fmla="*/ 62191 w 117806"/>
                  <a:gd name="connsiteY5" fmla="*/ 30019 h 122494"/>
                  <a:gd name="connsiteX6" fmla="*/ 32378 w 117806"/>
                  <a:gd name="connsiteY6" fmla="*/ 61247 h 122494"/>
                  <a:gd name="connsiteX7" fmla="*/ 62191 w 117806"/>
                  <a:gd name="connsiteY7" fmla="*/ 92475 h 122494"/>
                  <a:gd name="connsiteX8" fmla="*/ 89881 w 117806"/>
                  <a:gd name="connsiteY8" fmla="*/ 73691 h 122494"/>
                  <a:gd name="connsiteX9" fmla="*/ 117806 w 117806"/>
                  <a:gd name="connsiteY9" fmla="*/ 88701 h 122494"/>
                  <a:gd name="connsiteX10" fmla="*/ 62191 w 117806"/>
                  <a:gd name="connsiteY10" fmla="*/ 122494 h 122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7806" h="122494">
                    <a:moveTo>
                      <a:pt x="62191" y="122494"/>
                    </a:moveTo>
                    <a:cubicBezTo>
                      <a:pt x="27454" y="122494"/>
                      <a:pt x="0" y="96663"/>
                      <a:pt x="0" y="61247"/>
                    </a:cubicBezTo>
                    <a:cubicBezTo>
                      <a:pt x="0" y="25802"/>
                      <a:pt x="27454" y="0"/>
                      <a:pt x="62191" y="0"/>
                    </a:cubicBezTo>
                    <a:cubicBezTo>
                      <a:pt x="86607" y="0"/>
                      <a:pt x="107721" y="13624"/>
                      <a:pt x="117806" y="33794"/>
                    </a:cubicBezTo>
                    <a:lnTo>
                      <a:pt x="89881" y="48803"/>
                    </a:lnTo>
                    <a:cubicBezTo>
                      <a:pt x="85192" y="38010"/>
                      <a:pt x="75107" y="30019"/>
                      <a:pt x="62191" y="30019"/>
                    </a:cubicBezTo>
                    <a:cubicBezTo>
                      <a:pt x="45294" y="30019"/>
                      <a:pt x="32378" y="43171"/>
                      <a:pt x="32378" y="61247"/>
                    </a:cubicBezTo>
                    <a:cubicBezTo>
                      <a:pt x="32378" y="79324"/>
                      <a:pt x="45294" y="92475"/>
                      <a:pt x="62191" y="92475"/>
                    </a:cubicBezTo>
                    <a:cubicBezTo>
                      <a:pt x="75107" y="92475"/>
                      <a:pt x="85192" y="84484"/>
                      <a:pt x="89881" y="73691"/>
                    </a:cubicBezTo>
                    <a:lnTo>
                      <a:pt x="117806" y="88701"/>
                    </a:lnTo>
                    <a:cubicBezTo>
                      <a:pt x="107721" y="108871"/>
                      <a:pt x="86607" y="122494"/>
                      <a:pt x="62191" y="122494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B425BD4-8029-47C2-AD3E-9C2FF5CB7F1A}"/>
                  </a:ext>
                </a:extLst>
              </p:cNvPr>
              <p:cNvSpPr/>
              <p:nvPr/>
            </p:nvSpPr>
            <p:spPr>
              <a:xfrm>
                <a:off x="1323049" y="6436680"/>
                <a:ext cx="123438" cy="122494"/>
              </a:xfrm>
              <a:custGeom>
                <a:avLst/>
                <a:gdLst>
                  <a:gd name="connsiteX0" fmla="*/ 61719 w 123438"/>
                  <a:gd name="connsiteY0" fmla="*/ 122494 h 122494"/>
                  <a:gd name="connsiteX1" fmla="*/ 0 w 123438"/>
                  <a:gd name="connsiteY1" fmla="*/ 61247 h 122494"/>
                  <a:gd name="connsiteX2" fmla="*/ 61719 w 123438"/>
                  <a:gd name="connsiteY2" fmla="*/ 0 h 122494"/>
                  <a:gd name="connsiteX3" fmla="*/ 123438 w 123438"/>
                  <a:gd name="connsiteY3" fmla="*/ 61247 h 122494"/>
                  <a:gd name="connsiteX4" fmla="*/ 61719 w 123438"/>
                  <a:gd name="connsiteY4" fmla="*/ 122494 h 122494"/>
                  <a:gd name="connsiteX5" fmla="*/ 61719 w 123438"/>
                  <a:gd name="connsiteY5" fmla="*/ 92446 h 122494"/>
                  <a:gd name="connsiteX6" fmla="*/ 90824 w 123438"/>
                  <a:gd name="connsiteY6" fmla="*/ 61218 h 122494"/>
                  <a:gd name="connsiteX7" fmla="*/ 61719 w 123438"/>
                  <a:gd name="connsiteY7" fmla="*/ 29990 h 122494"/>
                  <a:gd name="connsiteX8" fmla="*/ 32378 w 123438"/>
                  <a:gd name="connsiteY8" fmla="*/ 61218 h 122494"/>
                  <a:gd name="connsiteX9" fmla="*/ 61719 w 123438"/>
                  <a:gd name="connsiteY9" fmla="*/ 92446 h 122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3438" h="122494">
                    <a:moveTo>
                      <a:pt x="61719" y="122494"/>
                    </a:moveTo>
                    <a:cubicBezTo>
                      <a:pt x="27690" y="122494"/>
                      <a:pt x="0" y="95513"/>
                      <a:pt x="0" y="61247"/>
                    </a:cubicBezTo>
                    <a:cubicBezTo>
                      <a:pt x="0" y="26982"/>
                      <a:pt x="27690" y="0"/>
                      <a:pt x="61719" y="0"/>
                    </a:cubicBezTo>
                    <a:cubicBezTo>
                      <a:pt x="95749" y="0"/>
                      <a:pt x="123438" y="26982"/>
                      <a:pt x="123438" y="61247"/>
                    </a:cubicBezTo>
                    <a:cubicBezTo>
                      <a:pt x="123438" y="95513"/>
                      <a:pt x="95749" y="122494"/>
                      <a:pt x="61719" y="122494"/>
                    </a:cubicBezTo>
                    <a:close/>
                    <a:moveTo>
                      <a:pt x="61719" y="92446"/>
                    </a:moveTo>
                    <a:cubicBezTo>
                      <a:pt x="78616" y="92446"/>
                      <a:pt x="90824" y="79294"/>
                      <a:pt x="90824" y="61218"/>
                    </a:cubicBezTo>
                    <a:cubicBezTo>
                      <a:pt x="90824" y="43141"/>
                      <a:pt x="78616" y="29990"/>
                      <a:pt x="61719" y="29990"/>
                    </a:cubicBezTo>
                    <a:cubicBezTo>
                      <a:pt x="44822" y="29990"/>
                      <a:pt x="32378" y="43141"/>
                      <a:pt x="32378" y="61218"/>
                    </a:cubicBezTo>
                    <a:cubicBezTo>
                      <a:pt x="32378" y="79294"/>
                      <a:pt x="44822" y="92446"/>
                      <a:pt x="61719" y="92446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1A56611-FF7E-4014-8D46-36BB05D51B2A}"/>
                  </a:ext>
                </a:extLst>
              </p:cNvPr>
              <p:cNvSpPr/>
              <p:nvPr/>
            </p:nvSpPr>
            <p:spPr>
              <a:xfrm>
                <a:off x="1547515" y="6436680"/>
                <a:ext cx="120165" cy="165458"/>
              </a:xfrm>
              <a:custGeom>
                <a:avLst/>
                <a:gdLst>
                  <a:gd name="connsiteX0" fmla="*/ 0 w 120165"/>
                  <a:gd name="connsiteY0" fmla="*/ 2565 h 165458"/>
                  <a:gd name="connsiteX1" fmla="*/ 32142 w 120165"/>
                  <a:gd name="connsiteY1" fmla="*/ 2565 h 165458"/>
                  <a:gd name="connsiteX2" fmla="*/ 32142 w 120165"/>
                  <a:gd name="connsiteY2" fmla="*/ 11029 h 165458"/>
                  <a:gd name="connsiteX3" fmla="*/ 62191 w 120165"/>
                  <a:gd name="connsiteY3" fmla="*/ 0 h 165458"/>
                  <a:gd name="connsiteX4" fmla="*/ 120165 w 120165"/>
                  <a:gd name="connsiteY4" fmla="*/ 61247 h 165458"/>
                  <a:gd name="connsiteX5" fmla="*/ 62191 w 120165"/>
                  <a:gd name="connsiteY5" fmla="*/ 122494 h 165458"/>
                  <a:gd name="connsiteX6" fmla="*/ 32142 w 120165"/>
                  <a:gd name="connsiteY6" fmla="*/ 111230 h 165458"/>
                  <a:gd name="connsiteX7" fmla="*/ 32142 w 120165"/>
                  <a:gd name="connsiteY7" fmla="*/ 165459 h 165458"/>
                  <a:gd name="connsiteX8" fmla="*/ 0 w 120165"/>
                  <a:gd name="connsiteY8" fmla="*/ 165459 h 165458"/>
                  <a:gd name="connsiteX9" fmla="*/ 0 w 120165"/>
                  <a:gd name="connsiteY9" fmla="*/ 2565 h 165458"/>
                  <a:gd name="connsiteX10" fmla="*/ 57502 w 120165"/>
                  <a:gd name="connsiteY10" fmla="*/ 93154 h 165458"/>
                  <a:gd name="connsiteX11" fmla="*/ 87079 w 120165"/>
                  <a:gd name="connsiteY11" fmla="*/ 61247 h 165458"/>
                  <a:gd name="connsiteX12" fmla="*/ 57502 w 120165"/>
                  <a:gd name="connsiteY12" fmla="*/ 29341 h 165458"/>
                  <a:gd name="connsiteX13" fmla="*/ 32142 w 120165"/>
                  <a:gd name="connsiteY13" fmla="*/ 42021 h 165458"/>
                  <a:gd name="connsiteX14" fmla="*/ 32142 w 120165"/>
                  <a:gd name="connsiteY14" fmla="*/ 80267 h 165458"/>
                  <a:gd name="connsiteX15" fmla="*/ 57502 w 120165"/>
                  <a:gd name="connsiteY15" fmla="*/ 93154 h 165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0165" h="165458">
                    <a:moveTo>
                      <a:pt x="0" y="2565"/>
                    </a:moveTo>
                    <a:lnTo>
                      <a:pt x="32142" y="2565"/>
                    </a:lnTo>
                    <a:lnTo>
                      <a:pt x="32142" y="11029"/>
                    </a:lnTo>
                    <a:cubicBezTo>
                      <a:pt x="38954" y="4453"/>
                      <a:pt x="49747" y="0"/>
                      <a:pt x="62191" y="0"/>
                    </a:cubicBezTo>
                    <a:cubicBezTo>
                      <a:pt x="96928" y="0"/>
                      <a:pt x="120165" y="28397"/>
                      <a:pt x="120165" y="61247"/>
                    </a:cubicBezTo>
                    <a:cubicBezTo>
                      <a:pt x="120165" y="94097"/>
                      <a:pt x="96928" y="122494"/>
                      <a:pt x="62191" y="122494"/>
                    </a:cubicBezTo>
                    <a:cubicBezTo>
                      <a:pt x="49747" y="122494"/>
                      <a:pt x="38954" y="118042"/>
                      <a:pt x="32142" y="111230"/>
                    </a:cubicBezTo>
                    <a:lnTo>
                      <a:pt x="32142" y="165459"/>
                    </a:lnTo>
                    <a:lnTo>
                      <a:pt x="0" y="165459"/>
                    </a:lnTo>
                    <a:lnTo>
                      <a:pt x="0" y="2565"/>
                    </a:lnTo>
                    <a:close/>
                    <a:moveTo>
                      <a:pt x="57502" y="93154"/>
                    </a:moveTo>
                    <a:cubicBezTo>
                      <a:pt x="75107" y="93154"/>
                      <a:pt x="87079" y="78616"/>
                      <a:pt x="87079" y="61247"/>
                    </a:cubicBezTo>
                    <a:cubicBezTo>
                      <a:pt x="87079" y="43879"/>
                      <a:pt x="75107" y="29341"/>
                      <a:pt x="57502" y="29341"/>
                    </a:cubicBezTo>
                    <a:cubicBezTo>
                      <a:pt x="45058" y="29341"/>
                      <a:pt x="37539" y="34737"/>
                      <a:pt x="32142" y="42021"/>
                    </a:cubicBezTo>
                    <a:lnTo>
                      <a:pt x="32142" y="80267"/>
                    </a:lnTo>
                    <a:cubicBezTo>
                      <a:pt x="37568" y="87757"/>
                      <a:pt x="45088" y="93154"/>
                      <a:pt x="57502" y="93154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BBC24C5-529A-4253-A6B1-E6AA91B24A98}"/>
                  </a:ext>
                </a:extLst>
              </p:cNvPr>
              <p:cNvSpPr/>
              <p:nvPr/>
            </p:nvSpPr>
            <p:spPr>
              <a:xfrm>
                <a:off x="1460495" y="6437830"/>
                <a:ext cx="72983" cy="118749"/>
              </a:xfrm>
              <a:custGeom>
                <a:avLst/>
                <a:gdLst>
                  <a:gd name="connsiteX0" fmla="*/ 59360 w 72983"/>
                  <a:gd name="connsiteY0" fmla="*/ 0 h 118749"/>
                  <a:gd name="connsiteX1" fmla="*/ 32142 w 72983"/>
                  <a:gd name="connsiteY1" fmla="*/ 15481 h 118749"/>
                  <a:gd name="connsiteX2" fmla="*/ 32142 w 72983"/>
                  <a:gd name="connsiteY2" fmla="*/ 1386 h 118749"/>
                  <a:gd name="connsiteX3" fmla="*/ 0 w 72983"/>
                  <a:gd name="connsiteY3" fmla="*/ 1386 h 118749"/>
                  <a:gd name="connsiteX4" fmla="*/ 0 w 72983"/>
                  <a:gd name="connsiteY4" fmla="*/ 118749 h 118749"/>
                  <a:gd name="connsiteX5" fmla="*/ 32142 w 72983"/>
                  <a:gd name="connsiteY5" fmla="*/ 118749 h 118749"/>
                  <a:gd name="connsiteX6" fmla="*/ 32142 w 72983"/>
                  <a:gd name="connsiteY6" fmla="*/ 46120 h 118749"/>
                  <a:gd name="connsiteX7" fmla="*/ 72984 w 72983"/>
                  <a:gd name="connsiteY7" fmla="*/ 32909 h 118749"/>
                  <a:gd name="connsiteX8" fmla="*/ 72984 w 72983"/>
                  <a:gd name="connsiteY8" fmla="*/ 2123 h 118749"/>
                  <a:gd name="connsiteX9" fmla="*/ 59360 w 72983"/>
                  <a:gd name="connsiteY9" fmla="*/ 0 h 11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983" h="118749">
                    <a:moveTo>
                      <a:pt x="59360" y="0"/>
                    </a:moveTo>
                    <a:cubicBezTo>
                      <a:pt x="47152" y="0"/>
                      <a:pt x="36123" y="7048"/>
                      <a:pt x="32142" y="15481"/>
                    </a:cubicBezTo>
                    <a:lnTo>
                      <a:pt x="32142" y="1386"/>
                    </a:lnTo>
                    <a:lnTo>
                      <a:pt x="0" y="1386"/>
                    </a:lnTo>
                    <a:lnTo>
                      <a:pt x="0" y="118749"/>
                    </a:lnTo>
                    <a:lnTo>
                      <a:pt x="32142" y="118749"/>
                    </a:lnTo>
                    <a:lnTo>
                      <a:pt x="32142" y="46120"/>
                    </a:lnTo>
                    <a:cubicBezTo>
                      <a:pt x="47417" y="23974"/>
                      <a:pt x="72984" y="32909"/>
                      <a:pt x="72984" y="32909"/>
                    </a:cubicBezTo>
                    <a:lnTo>
                      <a:pt x="72984" y="2123"/>
                    </a:lnTo>
                    <a:cubicBezTo>
                      <a:pt x="70389" y="1180"/>
                      <a:pt x="65228" y="0"/>
                      <a:pt x="5936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AA9ABBA-4EAB-4D8B-883B-ACA7036C47A9}"/>
                </a:ext>
              </a:extLst>
            </p:cNvPr>
            <p:cNvSpPr/>
            <p:nvPr/>
          </p:nvSpPr>
          <p:spPr>
            <a:xfrm>
              <a:off x="575438" y="6361838"/>
              <a:ext cx="229318" cy="232133"/>
            </a:xfrm>
            <a:custGeom>
              <a:avLst/>
              <a:gdLst>
                <a:gd name="connsiteX0" fmla="*/ 113818 w 229318"/>
                <a:gd name="connsiteY0" fmla="*/ 232133 h 232133"/>
                <a:gd name="connsiteX1" fmla="*/ 42397 w 229318"/>
                <a:gd name="connsiteY1" fmla="*/ 204915 h 232133"/>
                <a:gd name="connsiteX2" fmla="*/ 26769 w 229318"/>
                <a:gd name="connsiteY2" fmla="*/ 37127 h 232133"/>
                <a:gd name="connsiteX3" fmla="*/ 188512 w 229318"/>
                <a:gd name="connsiteY3" fmla="*/ 27160 h 232133"/>
                <a:gd name="connsiteX4" fmla="*/ 203316 w 229318"/>
                <a:gd name="connsiteY4" fmla="*/ 186780 h 232133"/>
                <a:gd name="connsiteX5" fmla="*/ 124729 w 229318"/>
                <a:gd name="connsiteY5" fmla="*/ 231573 h 232133"/>
                <a:gd name="connsiteX6" fmla="*/ 113818 w 229318"/>
                <a:gd name="connsiteY6" fmla="*/ 232133 h 232133"/>
                <a:gd name="connsiteX7" fmla="*/ 112314 w 229318"/>
                <a:gd name="connsiteY7" fmla="*/ 5869 h 232133"/>
                <a:gd name="connsiteX8" fmla="*/ 31162 w 229318"/>
                <a:gd name="connsiteY8" fmla="*/ 41049 h 232133"/>
                <a:gd name="connsiteX9" fmla="*/ 46290 w 229318"/>
                <a:gd name="connsiteY9" fmla="*/ 200492 h 232133"/>
                <a:gd name="connsiteX10" fmla="*/ 124139 w 229318"/>
                <a:gd name="connsiteY10" fmla="*/ 225705 h 232133"/>
                <a:gd name="connsiteX11" fmla="*/ 198656 w 229318"/>
                <a:gd name="connsiteY11" fmla="*/ 183153 h 232133"/>
                <a:gd name="connsiteX12" fmla="*/ 184797 w 229318"/>
                <a:gd name="connsiteY12" fmla="*/ 31701 h 232133"/>
                <a:gd name="connsiteX13" fmla="*/ 184767 w 229318"/>
                <a:gd name="connsiteY13" fmla="*/ 31672 h 232133"/>
                <a:gd name="connsiteX14" fmla="*/ 112314 w 229318"/>
                <a:gd name="connsiteY14" fmla="*/ 5869 h 23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9318" h="232133">
                  <a:moveTo>
                    <a:pt x="113818" y="232133"/>
                  </a:moveTo>
                  <a:cubicBezTo>
                    <a:pt x="87810" y="232133"/>
                    <a:pt x="62774" y="222667"/>
                    <a:pt x="42397" y="204915"/>
                  </a:cubicBezTo>
                  <a:cubicBezTo>
                    <a:pt x="-7231" y="160712"/>
                    <a:pt x="-14397" y="83866"/>
                    <a:pt x="26769" y="37127"/>
                  </a:cubicBezTo>
                  <a:cubicBezTo>
                    <a:pt x="67699" y="-8167"/>
                    <a:pt x="140240" y="-12649"/>
                    <a:pt x="188512" y="27160"/>
                  </a:cubicBezTo>
                  <a:cubicBezTo>
                    <a:pt x="236549" y="65937"/>
                    <a:pt x="243066" y="136031"/>
                    <a:pt x="203316" y="186780"/>
                  </a:cubicBezTo>
                  <a:cubicBezTo>
                    <a:pt x="183942" y="212140"/>
                    <a:pt x="155308" y="228477"/>
                    <a:pt x="124729" y="231573"/>
                  </a:cubicBezTo>
                  <a:cubicBezTo>
                    <a:pt x="121102" y="231956"/>
                    <a:pt x="117445" y="232133"/>
                    <a:pt x="113818" y="232133"/>
                  </a:cubicBezTo>
                  <a:close/>
                  <a:moveTo>
                    <a:pt x="112314" y="5869"/>
                  </a:moveTo>
                  <a:cubicBezTo>
                    <a:pt x="82059" y="5869"/>
                    <a:pt x="52217" y="17753"/>
                    <a:pt x="31162" y="41049"/>
                  </a:cubicBezTo>
                  <a:cubicBezTo>
                    <a:pt x="-7880" y="85399"/>
                    <a:pt x="-980" y="158412"/>
                    <a:pt x="46290" y="200492"/>
                  </a:cubicBezTo>
                  <a:cubicBezTo>
                    <a:pt x="68259" y="219601"/>
                    <a:pt x="95919" y="228595"/>
                    <a:pt x="124139" y="225705"/>
                  </a:cubicBezTo>
                  <a:cubicBezTo>
                    <a:pt x="153097" y="222756"/>
                    <a:pt x="180256" y="207274"/>
                    <a:pt x="198656" y="183153"/>
                  </a:cubicBezTo>
                  <a:cubicBezTo>
                    <a:pt x="236401" y="134940"/>
                    <a:pt x="230327" y="68414"/>
                    <a:pt x="184797" y="31701"/>
                  </a:cubicBezTo>
                  <a:lnTo>
                    <a:pt x="184767" y="31672"/>
                  </a:lnTo>
                  <a:cubicBezTo>
                    <a:pt x="163772" y="14391"/>
                    <a:pt x="137910" y="5869"/>
                    <a:pt x="112314" y="5869"/>
                  </a:cubicBezTo>
                  <a:close/>
                </a:path>
              </a:pathLst>
            </a:custGeom>
            <a:solidFill>
              <a:schemeClr val="bg1"/>
            </a:solidFill>
            <a:ln w="2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A88A68B-3CEA-4319-987C-F4815F7FDFDD}"/>
                </a:ext>
              </a:extLst>
            </p:cNvPr>
            <p:cNvSpPr/>
            <p:nvPr/>
          </p:nvSpPr>
          <p:spPr>
            <a:xfrm>
              <a:off x="615591" y="6382341"/>
              <a:ext cx="175523" cy="177187"/>
            </a:xfrm>
            <a:custGeom>
              <a:avLst/>
              <a:gdLst>
                <a:gd name="connsiteX0" fmla="*/ 88144 w 175523"/>
                <a:gd name="connsiteY0" fmla="*/ 177188 h 177187"/>
                <a:gd name="connsiteX1" fmla="*/ 32617 w 175523"/>
                <a:gd name="connsiteY1" fmla="*/ 155926 h 177187"/>
                <a:gd name="connsiteX2" fmla="*/ 20704 w 175523"/>
                <a:gd name="connsiteY2" fmla="*/ 28449 h 177187"/>
                <a:gd name="connsiteX3" fmla="*/ 144319 w 175523"/>
                <a:gd name="connsiteY3" fmla="*/ 20782 h 177187"/>
                <a:gd name="connsiteX4" fmla="*/ 155672 w 175523"/>
                <a:gd name="connsiteY4" fmla="*/ 143070 h 177187"/>
                <a:gd name="connsiteX5" fmla="*/ 96518 w 175523"/>
                <a:gd name="connsiteY5" fmla="*/ 176745 h 177187"/>
                <a:gd name="connsiteX6" fmla="*/ 88144 w 175523"/>
                <a:gd name="connsiteY6" fmla="*/ 177188 h 177187"/>
                <a:gd name="connsiteX7" fmla="*/ 86109 w 175523"/>
                <a:gd name="connsiteY7" fmla="*/ 5890 h 177187"/>
                <a:gd name="connsiteX8" fmla="*/ 25127 w 175523"/>
                <a:gd name="connsiteY8" fmla="*/ 32400 h 177187"/>
                <a:gd name="connsiteX9" fmla="*/ 36539 w 175523"/>
                <a:gd name="connsiteY9" fmla="*/ 151533 h 177187"/>
                <a:gd name="connsiteX10" fmla="*/ 95958 w 175523"/>
                <a:gd name="connsiteY10" fmla="*/ 170936 h 177187"/>
                <a:gd name="connsiteX11" fmla="*/ 151042 w 175523"/>
                <a:gd name="connsiteY11" fmla="*/ 139502 h 177187"/>
                <a:gd name="connsiteX12" fmla="*/ 140663 w 175523"/>
                <a:gd name="connsiteY12" fmla="*/ 25382 h 177187"/>
                <a:gd name="connsiteX13" fmla="*/ 140633 w 175523"/>
                <a:gd name="connsiteY13" fmla="*/ 25352 h 177187"/>
                <a:gd name="connsiteX14" fmla="*/ 86109 w 175523"/>
                <a:gd name="connsiteY14" fmla="*/ 5890 h 17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5523" h="177187">
                  <a:moveTo>
                    <a:pt x="88144" y="177188"/>
                  </a:moveTo>
                  <a:cubicBezTo>
                    <a:pt x="67974" y="177188"/>
                    <a:pt x="48511" y="169786"/>
                    <a:pt x="32617" y="155926"/>
                  </a:cubicBezTo>
                  <a:cubicBezTo>
                    <a:pt x="-5688" y="121750"/>
                    <a:pt x="-11026" y="64572"/>
                    <a:pt x="20704" y="28449"/>
                  </a:cubicBezTo>
                  <a:cubicBezTo>
                    <a:pt x="51991" y="-6259"/>
                    <a:pt x="107429" y="-9680"/>
                    <a:pt x="144319" y="20782"/>
                  </a:cubicBezTo>
                  <a:cubicBezTo>
                    <a:pt x="181062" y="50476"/>
                    <a:pt x="186016" y="104204"/>
                    <a:pt x="155672" y="143070"/>
                  </a:cubicBezTo>
                  <a:cubicBezTo>
                    <a:pt x="140928" y="162414"/>
                    <a:pt x="119932" y="174386"/>
                    <a:pt x="96518" y="176745"/>
                  </a:cubicBezTo>
                  <a:cubicBezTo>
                    <a:pt x="93717" y="177070"/>
                    <a:pt x="90916" y="177188"/>
                    <a:pt x="88144" y="177188"/>
                  </a:cubicBezTo>
                  <a:close/>
                  <a:moveTo>
                    <a:pt x="86109" y="5890"/>
                  </a:moveTo>
                  <a:cubicBezTo>
                    <a:pt x="63373" y="5890"/>
                    <a:pt x="40933" y="14854"/>
                    <a:pt x="25127" y="32400"/>
                  </a:cubicBezTo>
                  <a:cubicBezTo>
                    <a:pt x="-4450" y="66046"/>
                    <a:pt x="652" y="119508"/>
                    <a:pt x="36539" y="151533"/>
                  </a:cubicBezTo>
                  <a:cubicBezTo>
                    <a:pt x="53377" y="166218"/>
                    <a:pt x="74461" y="173118"/>
                    <a:pt x="95958" y="170936"/>
                  </a:cubicBezTo>
                  <a:cubicBezTo>
                    <a:pt x="117721" y="168724"/>
                    <a:pt x="137271" y="157578"/>
                    <a:pt x="151042" y="139502"/>
                  </a:cubicBezTo>
                  <a:cubicBezTo>
                    <a:pt x="179440" y="103172"/>
                    <a:pt x="174869" y="53042"/>
                    <a:pt x="140663" y="25382"/>
                  </a:cubicBezTo>
                  <a:lnTo>
                    <a:pt x="140633" y="25352"/>
                  </a:lnTo>
                  <a:cubicBezTo>
                    <a:pt x="124768" y="12289"/>
                    <a:pt x="105335" y="5890"/>
                    <a:pt x="86109" y="5890"/>
                  </a:cubicBezTo>
                  <a:close/>
                </a:path>
              </a:pathLst>
            </a:custGeom>
            <a:solidFill>
              <a:schemeClr val="bg1"/>
            </a:solidFill>
            <a:ln w="2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</p:grpSp>
    </p:spTree>
    <p:extLst>
      <p:ext uri="{BB962C8B-B14F-4D97-AF65-F5344CB8AC3E}">
        <p14:creationId xmlns:p14="http://schemas.microsoft.com/office/powerpoint/2010/main" val="30535742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B/IMAGE RIGHT/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2">
            <a:extLst>
              <a:ext uri="{FF2B5EF4-FFF2-40B4-BE49-F238E27FC236}">
                <a16:creationId xmlns:a16="http://schemas.microsoft.com/office/drawing/2014/main" id="{21A05A2D-9F02-4FD4-B381-2605C36D50BC}"/>
              </a:ext>
            </a:extLst>
          </p:cNvPr>
          <p:cNvSpPr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1"/>
            </p:custDataLst>
          </p:nvPr>
        </p:nvSpPr>
        <p:spPr>
          <a:xfrm>
            <a:off x="6604125" y="2394652"/>
            <a:ext cx="2139941" cy="2146682"/>
          </a:xfrm>
          <a:custGeom>
            <a:avLst/>
            <a:gdLst>
              <a:gd name="connsiteX0" fmla="*/ 0 w 2853100"/>
              <a:gd name="connsiteY0" fmla="*/ 1431121 h 2862242"/>
              <a:gd name="connsiteX1" fmla="*/ 1426550 w 2853100"/>
              <a:gd name="connsiteY1" fmla="*/ 0 h 2862242"/>
              <a:gd name="connsiteX2" fmla="*/ 2853100 w 2853100"/>
              <a:gd name="connsiteY2" fmla="*/ 1431121 h 2862242"/>
              <a:gd name="connsiteX3" fmla="*/ 1426550 w 2853100"/>
              <a:gd name="connsiteY3" fmla="*/ 2862242 h 2862242"/>
              <a:gd name="connsiteX4" fmla="*/ 0 w 2853100"/>
              <a:gd name="connsiteY4" fmla="*/ 1431121 h 2862242"/>
              <a:gd name="connsiteX0" fmla="*/ 0 w 2853100"/>
              <a:gd name="connsiteY0" fmla="*/ 1431121 h 2862242"/>
              <a:gd name="connsiteX1" fmla="*/ 1426550 w 2853100"/>
              <a:gd name="connsiteY1" fmla="*/ 0 h 2862242"/>
              <a:gd name="connsiteX2" fmla="*/ 2853100 w 2853100"/>
              <a:gd name="connsiteY2" fmla="*/ 1431121 h 2862242"/>
              <a:gd name="connsiteX3" fmla="*/ 1426550 w 2853100"/>
              <a:gd name="connsiteY3" fmla="*/ 2862242 h 2862242"/>
              <a:gd name="connsiteX4" fmla="*/ 0 w 2853100"/>
              <a:gd name="connsiteY4" fmla="*/ 1431121 h 2862242"/>
              <a:gd name="connsiteX0" fmla="*/ 0 w 2853254"/>
              <a:gd name="connsiteY0" fmla="*/ 1431121 h 2862242"/>
              <a:gd name="connsiteX1" fmla="*/ 1426550 w 2853254"/>
              <a:gd name="connsiteY1" fmla="*/ 0 h 2862242"/>
              <a:gd name="connsiteX2" fmla="*/ 2853100 w 2853254"/>
              <a:gd name="connsiteY2" fmla="*/ 1431121 h 2862242"/>
              <a:gd name="connsiteX3" fmla="*/ 1426550 w 2853254"/>
              <a:gd name="connsiteY3" fmla="*/ 2862242 h 2862242"/>
              <a:gd name="connsiteX4" fmla="*/ 0 w 2853254"/>
              <a:gd name="connsiteY4" fmla="*/ 1431121 h 2862242"/>
              <a:gd name="connsiteX0" fmla="*/ 0 w 2853254"/>
              <a:gd name="connsiteY0" fmla="*/ 1431121 h 2862242"/>
              <a:gd name="connsiteX1" fmla="*/ 1426550 w 2853254"/>
              <a:gd name="connsiteY1" fmla="*/ 0 h 2862242"/>
              <a:gd name="connsiteX2" fmla="*/ 2853100 w 2853254"/>
              <a:gd name="connsiteY2" fmla="*/ 1431121 h 2862242"/>
              <a:gd name="connsiteX3" fmla="*/ 1426550 w 2853254"/>
              <a:gd name="connsiteY3" fmla="*/ 2862242 h 2862242"/>
              <a:gd name="connsiteX4" fmla="*/ 0 w 2853254"/>
              <a:gd name="connsiteY4" fmla="*/ 1431121 h 2862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3254" h="2862242">
                <a:moveTo>
                  <a:pt x="0" y="1431121"/>
                </a:moveTo>
                <a:cubicBezTo>
                  <a:pt x="0" y="640735"/>
                  <a:pt x="586437" y="0"/>
                  <a:pt x="1426550" y="0"/>
                </a:cubicBezTo>
                <a:cubicBezTo>
                  <a:pt x="2266663" y="0"/>
                  <a:pt x="2864297" y="599680"/>
                  <a:pt x="2853100" y="1431121"/>
                </a:cubicBezTo>
                <a:cubicBezTo>
                  <a:pt x="2853100" y="2221507"/>
                  <a:pt x="2248002" y="2862242"/>
                  <a:pt x="1426550" y="2862242"/>
                </a:cubicBezTo>
                <a:cubicBezTo>
                  <a:pt x="605098" y="2862242"/>
                  <a:pt x="0" y="2221507"/>
                  <a:pt x="0" y="143112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384048"/>
            <a:ext cx="3044899" cy="1430449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Content headline, do not exceed three lines (sentence-case)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00050" y="1999172"/>
            <a:ext cx="3547482" cy="1975164"/>
          </a:xfrm>
        </p:spPr>
        <p:txBody>
          <a:bodyPr/>
          <a:lstStyle>
            <a:lvl1pPr marL="137160" indent="-137160">
              <a:spcBef>
                <a:spcPts val="900"/>
              </a:spcBef>
              <a:buClr>
                <a:schemeClr val="bg1"/>
              </a:buClr>
              <a:defRPr sz="1050">
                <a:solidFill>
                  <a:schemeClr val="bg1"/>
                </a:solidFill>
                <a:latin typeface="+mn-lt"/>
              </a:defRPr>
            </a:lvl1pPr>
            <a:lvl2pPr marL="342900" indent="-137160">
              <a:buClr>
                <a:schemeClr val="bg1"/>
              </a:buClr>
              <a:buFont typeface="Arial" panose="020B0604020202020204" pitchFamily="34" charset="0"/>
              <a:buChar char="•"/>
              <a:defRPr sz="975">
                <a:solidFill>
                  <a:schemeClr val="bg1"/>
                </a:solidFill>
                <a:latin typeface="+mn-lt"/>
              </a:defRPr>
            </a:lvl2pPr>
            <a:lvl3pPr marL="548640" indent="-137160">
              <a:buClr>
                <a:schemeClr val="bg1"/>
              </a:buClr>
              <a:defRPr sz="900"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00050" y="109728"/>
            <a:ext cx="3547482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13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B644C958-4F53-4879-82AB-374993AD4AB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39219" y="602167"/>
            <a:ext cx="3856393" cy="3897035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3118" h="3641091">
                <a:moveTo>
                  <a:pt x="2877" y="1813826"/>
                </a:moveTo>
                <a:cubicBezTo>
                  <a:pt x="-64359" y="499224"/>
                  <a:pt x="1061764" y="-13189"/>
                  <a:pt x="1796274" y="258"/>
                </a:cubicBezTo>
                <a:cubicBezTo>
                  <a:pt x="2530784" y="13705"/>
                  <a:pt x="3603118" y="559737"/>
                  <a:pt x="3603118" y="1813825"/>
                </a:cubicBezTo>
                <a:cubicBezTo>
                  <a:pt x="3582949" y="3027573"/>
                  <a:pt x="2490443" y="3627392"/>
                  <a:pt x="1796274" y="3640840"/>
                </a:cubicBezTo>
                <a:cubicBezTo>
                  <a:pt x="1102105" y="3654288"/>
                  <a:pt x="70113" y="3128428"/>
                  <a:pt x="2877" y="181382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Drag and drop an image file here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9D23F1F4-AA7B-44EC-AEF3-75CF750191A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 rot="13500000">
            <a:off x="3889561" y="501806"/>
            <a:ext cx="1676777" cy="1685856"/>
          </a:xfrm>
          <a:custGeom>
            <a:avLst/>
            <a:gdLst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0 w 2235484"/>
              <a:gd name="connsiteY0" fmla="*/ 1123904 h 2247808"/>
              <a:gd name="connsiteX1" fmla="*/ 1117742 w 2235484"/>
              <a:gd name="connsiteY1" fmla="*/ 0 h 2247808"/>
              <a:gd name="connsiteX2" fmla="*/ 2235484 w 2235484"/>
              <a:gd name="connsiteY2" fmla="*/ 1123904 h 2247808"/>
              <a:gd name="connsiteX3" fmla="*/ 1117742 w 2235484"/>
              <a:gd name="connsiteY3" fmla="*/ 2247808 h 2247808"/>
              <a:gd name="connsiteX4" fmla="*/ 0 w 2235484"/>
              <a:gd name="connsiteY4" fmla="*/ 1123904 h 2247808"/>
              <a:gd name="connsiteX0" fmla="*/ 383 w 2235867"/>
              <a:gd name="connsiteY0" fmla="*/ 1123904 h 2247808"/>
              <a:gd name="connsiteX1" fmla="*/ 1118125 w 2235867"/>
              <a:gd name="connsiteY1" fmla="*/ 0 h 2247808"/>
              <a:gd name="connsiteX2" fmla="*/ 2235867 w 2235867"/>
              <a:gd name="connsiteY2" fmla="*/ 1123904 h 2247808"/>
              <a:gd name="connsiteX3" fmla="*/ 1118125 w 2235867"/>
              <a:gd name="connsiteY3" fmla="*/ 2247808 h 2247808"/>
              <a:gd name="connsiteX4" fmla="*/ 383 w 2235867"/>
              <a:gd name="connsiteY4" fmla="*/ 1123904 h 2247808"/>
              <a:gd name="connsiteX0" fmla="*/ 219 w 2235703"/>
              <a:gd name="connsiteY0" fmla="*/ 1123904 h 2247808"/>
              <a:gd name="connsiteX1" fmla="*/ 1117961 w 2235703"/>
              <a:gd name="connsiteY1" fmla="*/ 0 h 2247808"/>
              <a:gd name="connsiteX2" fmla="*/ 2235703 w 2235703"/>
              <a:gd name="connsiteY2" fmla="*/ 1123904 h 2247808"/>
              <a:gd name="connsiteX3" fmla="*/ 1117961 w 2235703"/>
              <a:gd name="connsiteY3" fmla="*/ 2247808 h 2247808"/>
              <a:gd name="connsiteX4" fmla="*/ 219 w 2235703"/>
              <a:gd name="connsiteY4" fmla="*/ 1123904 h 224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5703" h="2247808">
                <a:moveTo>
                  <a:pt x="219" y="1123904"/>
                </a:moveTo>
                <a:cubicBezTo>
                  <a:pt x="-12138" y="441405"/>
                  <a:pt x="500649" y="0"/>
                  <a:pt x="1117961" y="0"/>
                </a:cubicBezTo>
                <a:cubicBezTo>
                  <a:pt x="1735273" y="0"/>
                  <a:pt x="2235703" y="503189"/>
                  <a:pt x="2235703" y="1123904"/>
                </a:cubicBezTo>
                <a:cubicBezTo>
                  <a:pt x="2235703" y="1711668"/>
                  <a:pt x="1673489" y="2247808"/>
                  <a:pt x="1117961" y="2247808"/>
                </a:cubicBezTo>
                <a:cubicBezTo>
                  <a:pt x="562433" y="2247808"/>
                  <a:pt x="12576" y="1806403"/>
                  <a:pt x="219" y="1123904"/>
                </a:cubicBezTo>
                <a:close/>
              </a:path>
            </a:pathLst>
          </a:custGeom>
          <a:ln w="47625">
            <a:solidFill>
              <a:schemeClr val="accent6"/>
            </a:solidFill>
          </a:ln>
        </p:spPr>
        <p:txBody>
          <a:bodyPr/>
          <a:lstStyle>
            <a:lvl1pPr marL="0" indent="0" algn="l">
              <a:buNone/>
              <a:defRPr>
                <a:solidFill>
                  <a:srgbClr val="636466">
                    <a:alpha val="0"/>
                  </a:srgb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3" name="Graphic 18">
            <a:extLst>
              <a:ext uri="{FF2B5EF4-FFF2-40B4-BE49-F238E27FC236}">
                <a16:creationId xmlns:a16="http://schemas.microsoft.com/office/drawing/2014/main" id="{4AA7D4EB-0447-45CE-835A-F112912B943E}"/>
              </a:ext>
            </a:extLst>
          </p:cNvPr>
          <p:cNvGrpSpPr>
            <a:grpSpLocks noGrp="1" noSelect="1" noRot="1" noMove="1" noResize="1"/>
          </p:cNvGrpSpPr>
          <p:nvPr>
            <p:custDataLst>
              <p:tags r:id="rId2"/>
            </p:custDataLst>
          </p:nvPr>
        </p:nvGrpSpPr>
        <p:grpSpPr>
          <a:xfrm>
            <a:off x="383909" y="4753134"/>
            <a:ext cx="866850" cy="233967"/>
            <a:chOff x="511879" y="6337512"/>
            <a:chExt cx="1155800" cy="311956"/>
          </a:xfrm>
          <a:solidFill>
            <a:srgbClr val="FFFFFF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3834A26-B62E-48CF-92CF-482B81EA737C}"/>
                </a:ext>
              </a:extLst>
            </p:cNvPr>
            <p:cNvSpPr/>
            <p:nvPr/>
          </p:nvSpPr>
          <p:spPr>
            <a:xfrm>
              <a:off x="511879" y="6337512"/>
              <a:ext cx="309327" cy="311956"/>
            </a:xfrm>
            <a:custGeom>
              <a:avLst/>
              <a:gdLst>
                <a:gd name="connsiteX0" fmla="*/ 155172 w 309327"/>
                <a:gd name="connsiteY0" fmla="*/ 311956 h 311956"/>
                <a:gd name="connsiteX1" fmla="*/ 57271 w 309327"/>
                <a:gd name="connsiteY1" fmla="*/ 274536 h 311956"/>
                <a:gd name="connsiteX2" fmla="*/ 741 w 309327"/>
                <a:gd name="connsiteY2" fmla="*/ 163660 h 311956"/>
                <a:gd name="connsiteX3" fmla="*/ 36157 w 309327"/>
                <a:gd name="connsiteY3" fmla="*/ 50071 h 311956"/>
                <a:gd name="connsiteX4" fmla="*/ 254312 w 309327"/>
                <a:gd name="connsiteY4" fmla="*/ 36624 h 311956"/>
                <a:gd name="connsiteX5" fmla="*/ 274246 w 309327"/>
                <a:gd name="connsiteY5" fmla="*/ 251918 h 311956"/>
                <a:gd name="connsiteX6" fmla="*/ 169975 w 309327"/>
                <a:gd name="connsiteY6" fmla="*/ 311219 h 311956"/>
                <a:gd name="connsiteX7" fmla="*/ 155172 w 309327"/>
                <a:gd name="connsiteY7" fmla="*/ 311956 h 311956"/>
                <a:gd name="connsiteX8" fmla="*/ 151545 w 309327"/>
                <a:gd name="connsiteY8" fmla="*/ 5838 h 311956"/>
                <a:gd name="connsiteX9" fmla="*/ 40580 w 309327"/>
                <a:gd name="connsiteY9" fmla="*/ 53963 h 311956"/>
                <a:gd name="connsiteX10" fmla="*/ 61193 w 309327"/>
                <a:gd name="connsiteY10" fmla="*/ 270083 h 311956"/>
                <a:gd name="connsiteX11" fmla="*/ 169415 w 309327"/>
                <a:gd name="connsiteY11" fmla="*/ 305321 h 311956"/>
                <a:gd name="connsiteX12" fmla="*/ 269616 w 309327"/>
                <a:gd name="connsiteY12" fmla="*/ 248261 h 311956"/>
                <a:gd name="connsiteX13" fmla="*/ 250626 w 309327"/>
                <a:gd name="connsiteY13" fmla="*/ 41165 h 311956"/>
                <a:gd name="connsiteX14" fmla="*/ 250596 w 309327"/>
                <a:gd name="connsiteY14" fmla="*/ 41136 h 311956"/>
                <a:gd name="connsiteX15" fmla="*/ 151545 w 309327"/>
                <a:gd name="connsiteY15" fmla="*/ 5838 h 31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9327" h="311956">
                  <a:moveTo>
                    <a:pt x="155172" y="311956"/>
                  </a:moveTo>
                  <a:cubicBezTo>
                    <a:pt x="119609" y="311956"/>
                    <a:pt x="85314" y="298922"/>
                    <a:pt x="57271" y="274536"/>
                  </a:cubicBezTo>
                  <a:cubicBezTo>
                    <a:pt x="24833" y="245666"/>
                    <a:pt x="4781" y="206300"/>
                    <a:pt x="741" y="163660"/>
                  </a:cubicBezTo>
                  <a:cubicBezTo>
                    <a:pt x="-3298" y="120931"/>
                    <a:pt x="9264" y="80591"/>
                    <a:pt x="36157" y="50071"/>
                  </a:cubicBezTo>
                  <a:cubicBezTo>
                    <a:pt x="91330" y="-11029"/>
                    <a:pt x="189202" y="-17045"/>
                    <a:pt x="254312" y="36624"/>
                  </a:cubicBezTo>
                  <a:cubicBezTo>
                    <a:pt x="319098" y="88907"/>
                    <a:pt x="327856" y="183446"/>
                    <a:pt x="274246" y="251918"/>
                  </a:cubicBezTo>
                  <a:cubicBezTo>
                    <a:pt x="248237" y="285977"/>
                    <a:pt x="211200" y="307032"/>
                    <a:pt x="169975" y="311219"/>
                  </a:cubicBezTo>
                  <a:cubicBezTo>
                    <a:pt x="165051" y="311691"/>
                    <a:pt x="160097" y="311956"/>
                    <a:pt x="155172" y="311956"/>
                  </a:cubicBezTo>
                  <a:close/>
                  <a:moveTo>
                    <a:pt x="151545" y="5838"/>
                  </a:moveTo>
                  <a:cubicBezTo>
                    <a:pt x="110173" y="5838"/>
                    <a:pt x="69331" y="22116"/>
                    <a:pt x="40580" y="53963"/>
                  </a:cubicBezTo>
                  <a:cubicBezTo>
                    <a:pt x="-13236" y="115063"/>
                    <a:pt x="-4006" y="212050"/>
                    <a:pt x="61193" y="270083"/>
                  </a:cubicBezTo>
                  <a:cubicBezTo>
                    <a:pt x="91861" y="296770"/>
                    <a:pt x="130284" y="309273"/>
                    <a:pt x="169415" y="305321"/>
                  </a:cubicBezTo>
                  <a:cubicBezTo>
                    <a:pt x="209018" y="301311"/>
                    <a:pt x="244610" y="281052"/>
                    <a:pt x="269616" y="248261"/>
                  </a:cubicBezTo>
                  <a:cubicBezTo>
                    <a:pt x="321251" y="182355"/>
                    <a:pt x="312876" y="91384"/>
                    <a:pt x="250626" y="41165"/>
                  </a:cubicBezTo>
                  <a:lnTo>
                    <a:pt x="250596" y="41136"/>
                  </a:lnTo>
                  <a:cubicBezTo>
                    <a:pt x="221875" y="17486"/>
                    <a:pt x="186518" y="5838"/>
                    <a:pt x="151545" y="5838"/>
                  </a:cubicBezTo>
                  <a:close/>
                </a:path>
              </a:pathLst>
            </a:custGeom>
            <a:solidFill>
              <a:schemeClr val="bg1"/>
            </a:solidFill>
            <a:ln w="2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grpSp>
          <p:nvGrpSpPr>
            <p:cNvPr id="8" name="Graphic 18">
              <a:extLst>
                <a:ext uri="{FF2B5EF4-FFF2-40B4-BE49-F238E27FC236}">
                  <a16:creationId xmlns:a16="http://schemas.microsoft.com/office/drawing/2014/main" id="{4AA7D4EB-0447-45CE-835A-F112912B943E}"/>
                </a:ext>
              </a:extLst>
            </p:cNvPr>
            <p:cNvGrpSpPr/>
            <p:nvPr/>
          </p:nvGrpSpPr>
          <p:grpSpPr>
            <a:xfrm>
              <a:off x="882080" y="6385253"/>
              <a:ext cx="785599" cy="216886"/>
              <a:chOff x="882080" y="6385253"/>
              <a:chExt cx="785599" cy="216886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9AA7482D-6AEC-47B5-AA33-3B13C35FD5DE}"/>
                  </a:ext>
                </a:extLst>
              </p:cNvPr>
              <p:cNvSpPr/>
              <p:nvPr/>
            </p:nvSpPr>
            <p:spPr>
              <a:xfrm>
                <a:off x="882080" y="6385253"/>
                <a:ext cx="32142" cy="171327"/>
              </a:xfrm>
              <a:custGeom>
                <a:avLst/>
                <a:gdLst>
                  <a:gd name="connsiteX0" fmla="*/ 0 w 32142"/>
                  <a:gd name="connsiteY0" fmla="*/ 0 h 171327"/>
                  <a:gd name="connsiteX1" fmla="*/ 32142 w 32142"/>
                  <a:gd name="connsiteY1" fmla="*/ 0 h 171327"/>
                  <a:gd name="connsiteX2" fmla="*/ 32142 w 32142"/>
                  <a:gd name="connsiteY2" fmla="*/ 171327 h 171327"/>
                  <a:gd name="connsiteX3" fmla="*/ 0 w 32142"/>
                  <a:gd name="connsiteY3" fmla="*/ 171327 h 171327"/>
                  <a:gd name="connsiteX4" fmla="*/ 0 w 32142"/>
                  <a:gd name="connsiteY4" fmla="*/ 0 h 171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142" h="171327">
                    <a:moveTo>
                      <a:pt x="0" y="0"/>
                    </a:moveTo>
                    <a:lnTo>
                      <a:pt x="32142" y="0"/>
                    </a:lnTo>
                    <a:lnTo>
                      <a:pt x="32142" y="171327"/>
                    </a:lnTo>
                    <a:lnTo>
                      <a:pt x="0" y="1713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80E2D4AC-2E2C-4D28-8DE3-EFE032E2F38E}"/>
                  </a:ext>
                </a:extLst>
              </p:cNvPr>
              <p:cNvSpPr/>
              <p:nvPr/>
            </p:nvSpPr>
            <p:spPr>
              <a:xfrm>
                <a:off x="928289" y="6436680"/>
                <a:ext cx="120165" cy="122494"/>
              </a:xfrm>
              <a:custGeom>
                <a:avLst/>
                <a:gdLst>
                  <a:gd name="connsiteX0" fmla="*/ 57974 w 120165"/>
                  <a:gd name="connsiteY0" fmla="*/ 122494 h 122494"/>
                  <a:gd name="connsiteX1" fmla="*/ 0 w 120165"/>
                  <a:gd name="connsiteY1" fmla="*/ 61247 h 122494"/>
                  <a:gd name="connsiteX2" fmla="*/ 57974 w 120165"/>
                  <a:gd name="connsiteY2" fmla="*/ 0 h 122494"/>
                  <a:gd name="connsiteX3" fmla="*/ 88023 w 120165"/>
                  <a:gd name="connsiteY3" fmla="*/ 11029 h 122494"/>
                  <a:gd name="connsiteX4" fmla="*/ 88023 w 120165"/>
                  <a:gd name="connsiteY4" fmla="*/ 2565 h 122494"/>
                  <a:gd name="connsiteX5" fmla="*/ 120165 w 120165"/>
                  <a:gd name="connsiteY5" fmla="*/ 2565 h 122494"/>
                  <a:gd name="connsiteX6" fmla="*/ 120165 w 120165"/>
                  <a:gd name="connsiteY6" fmla="*/ 119899 h 122494"/>
                  <a:gd name="connsiteX7" fmla="*/ 88023 w 120165"/>
                  <a:gd name="connsiteY7" fmla="*/ 119899 h 122494"/>
                  <a:gd name="connsiteX8" fmla="*/ 88023 w 120165"/>
                  <a:gd name="connsiteY8" fmla="*/ 111230 h 122494"/>
                  <a:gd name="connsiteX9" fmla="*/ 57974 w 120165"/>
                  <a:gd name="connsiteY9" fmla="*/ 122494 h 122494"/>
                  <a:gd name="connsiteX10" fmla="*/ 62663 w 120165"/>
                  <a:gd name="connsiteY10" fmla="*/ 93154 h 122494"/>
                  <a:gd name="connsiteX11" fmla="*/ 88023 w 120165"/>
                  <a:gd name="connsiteY11" fmla="*/ 80238 h 122494"/>
                  <a:gd name="connsiteX12" fmla="*/ 88023 w 120165"/>
                  <a:gd name="connsiteY12" fmla="*/ 41991 h 122494"/>
                  <a:gd name="connsiteX13" fmla="*/ 62663 w 120165"/>
                  <a:gd name="connsiteY13" fmla="*/ 29311 h 122494"/>
                  <a:gd name="connsiteX14" fmla="*/ 33322 w 120165"/>
                  <a:gd name="connsiteY14" fmla="*/ 61218 h 122494"/>
                  <a:gd name="connsiteX15" fmla="*/ 62663 w 120165"/>
                  <a:gd name="connsiteY15" fmla="*/ 93154 h 122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0165" h="122494">
                    <a:moveTo>
                      <a:pt x="57974" y="122494"/>
                    </a:moveTo>
                    <a:cubicBezTo>
                      <a:pt x="23237" y="122494"/>
                      <a:pt x="0" y="94097"/>
                      <a:pt x="0" y="61247"/>
                    </a:cubicBezTo>
                    <a:cubicBezTo>
                      <a:pt x="0" y="28397"/>
                      <a:pt x="23237" y="0"/>
                      <a:pt x="57974" y="0"/>
                    </a:cubicBezTo>
                    <a:cubicBezTo>
                      <a:pt x="70654" y="0"/>
                      <a:pt x="81211" y="4453"/>
                      <a:pt x="88023" y="11029"/>
                    </a:cubicBezTo>
                    <a:lnTo>
                      <a:pt x="88023" y="2565"/>
                    </a:lnTo>
                    <a:lnTo>
                      <a:pt x="120165" y="2565"/>
                    </a:lnTo>
                    <a:lnTo>
                      <a:pt x="120165" y="119899"/>
                    </a:lnTo>
                    <a:lnTo>
                      <a:pt x="88023" y="119899"/>
                    </a:lnTo>
                    <a:lnTo>
                      <a:pt x="88023" y="111230"/>
                    </a:lnTo>
                    <a:cubicBezTo>
                      <a:pt x="81211" y="118042"/>
                      <a:pt x="70654" y="122494"/>
                      <a:pt x="57974" y="122494"/>
                    </a:cubicBezTo>
                    <a:close/>
                    <a:moveTo>
                      <a:pt x="62663" y="93154"/>
                    </a:moveTo>
                    <a:cubicBezTo>
                      <a:pt x="75107" y="93154"/>
                      <a:pt x="82597" y="87757"/>
                      <a:pt x="88023" y="80238"/>
                    </a:cubicBezTo>
                    <a:lnTo>
                      <a:pt x="88023" y="41991"/>
                    </a:lnTo>
                    <a:cubicBezTo>
                      <a:pt x="82626" y="34708"/>
                      <a:pt x="75107" y="29311"/>
                      <a:pt x="62663" y="29311"/>
                    </a:cubicBezTo>
                    <a:cubicBezTo>
                      <a:pt x="45294" y="29311"/>
                      <a:pt x="33322" y="43849"/>
                      <a:pt x="33322" y="61218"/>
                    </a:cubicBezTo>
                    <a:cubicBezTo>
                      <a:pt x="33322" y="78586"/>
                      <a:pt x="45294" y="93154"/>
                      <a:pt x="62663" y="93154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6C3E89B0-6BDF-426D-AC97-DCA8987E3675}"/>
                  </a:ext>
                </a:extLst>
              </p:cNvPr>
              <p:cNvSpPr/>
              <p:nvPr/>
            </p:nvSpPr>
            <p:spPr>
              <a:xfrm>
                <a:off x="1067975" y="6385253"/>
                <a:ext cx="120165" cy="173922"/>
              </a:xfrm>
              <a:custGeom>
                <a:avLst/>
                <a:gdLst>
                  <a:gd name="connsiteX0" fmla="*/ 62191 w 120165"/>
                  <a:gd name="connsiteY0" fmla="*/ 173922 h 173922"/>
                  <a:gd name="connsiteX1" fmla="*/ 32142 w 120165"/>
                  <a:gd name="connsiteY1" fmla="*/ 162657 h 173922"/>
                  <a:gd name="connsiteX2" fmla="*/ 32142 w 120165"/>
                  <a:gd name="connsiteY2" fmla="*/ 171327 h 173922"/>
                  <a:gd name="connsiteX3" fmla="*/ 0 w 120165"/>
                  <a:gd name="connsiteY3" fmla="*/ 171327 h 173922"/>
                  <a:gd name="connsiteX4" fmla="*/ 0 w 120165"/>
                  <a:gd name="connsiteY4" fmla="*/ 0 h 173922"/>
                  <a:gd name="connsiteX5" fmla="*/ 32142 w 120165"/>
                  <a:gd name="connsiteY5" fmla="*/ 0 h 173922"/>
                  <a:gd name="connsiteX6" fmla="*/ 32142 w 120165"/>
                  <a:gd name="connsiteY6" fmla="*/ 62427 h 173922"/>
                  <a:gd name="connsiteX7" fmla="*/ 62191 w 120165"/>
                  <a:gd name="connsiteY7" fmla="*/ 51398 h 173922"/>
                  <a:gd name="connsiteX8" fmla="*/ 120165 w 120165"/>
                  <a:gd name="connsiteY8" fmla="*/ 112645 h 173922"/>
                  <a:gd name="connsiteX9" fmla="*/ 62191 w 120165"/>
                  <a:gd name="connsiteY9" fmla="*/ 173922 h 173922"/>
                  <a:gd name="connsiteX10" fmla="*/ 57502 w 120165"/>
                  <a:gd name="connsiteY10" fmla="*/ 144581 h 173922"/>
                  <a:gd name="connsiteX11" fmla="*/ 87079 w 120165"/>
                  <a:gd name="connsiteY11" fmla="*/ 112675 h 173922"/>
                  <a:gd name="connsiteX12" fmla="*/ 57502 w 120165"/>
                  <a:gd name="connsiteY12" fmla="*/ 80768 h 173922"/>
                  <a:gd name="connsiteX13" fmla="*/ 32142 w 120165"/>
                  <a:gd name="connsiteY13" fmla="*/ 93448 h 173922"/>
                  <a:gd name="connsiteX14" fmla="*/ 32142 w 120165"/>
                  <a:gd name="connsiteY14" fmla="*/ 131695 h 173922"/>
                  <a:gd name="connsiteX15" fmla="*/ 57502 w 120165"/>
                  <a:gd name="connsiteY15" fmla="*/ 144581 h 173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0165" h="173922">
                    <a:moveTo>
                      <a:pt x="62191" y="173922"/>
                    </a:moveTo>
                    <a:cubicBezTo>
                      <a:pt x="49747" y="173922"/>
                      <a:pt x="38954" y="169469"/>
                      <a:pt x="32142" y="162657"/>
                    </a:cubicBezTo>
                    <a:lnTo>
                      <a:pt x="32142" y="171327"/>
                    </a:lnTo>
                    <a:lnTo>
                      <a:pt x="0" y="171327"/>
                    </a:lnTo>
                    <a:lnTo>
                      <a:pt x="0" y="0"/>
                    </a:lnTo>
                    <a:lnTo>
                      <a:pt x="32142" y="0"/>
                    </a:lnTo>
                    <a:lnTo>
                      <a:pt x="32142" y="62427"/>
                    </a:lnTo>
                    <a:cubicBezTo>
                      <a:pt x="38954" y="55851"/>
                      <a:pt x="49747" y="51398"/>
                      <a:pt x="62191" y="51398"/>
                    </a:cubicBezTo>
                    <a:cubicBezTo>
                      <a:pt x="96928" y="51398"/>
                      <a:pt x="120165" y="79795"/>
                      <a:pt x="120165" y="112645"/>
                    </a:cubicBezTo>
                    <a:cubicBezTo>
                      <a:pt x="120165" y="145525"/>
                      <a:pt x="96928" y="173922"/>
                      <a:pt x="62191" y="173922"/>
                    </a:cubicBezTo>
                    <a:close/>
                    <a:moveTo>
                      <a:pt x="57502" y="144581"/>
                    </a:moveTo>
                    <a:cubicBezTo>
                      <a:pt x="75107" y="144581"/>
                      <a:pt x="87079" y="130043"/>
                      <a:pt x="87079" y="112675"/>
                    </a:cubicBezTo>
                    <a:cubicBezTo>
                      <a:pt x="87079" y="95306"/>
                      <a:pt x="75107" y="80768"/>
                      <a:pt x="57502" y="80768"/>
                    </a:cubicBezTo>
                    <a:cubicBezTo>
                      <a:pt x="45058" y="80768"/>
                      <a:pt x="37539" y="86165"/>
                      <a:pt x="32142" y="93448"/>
                    </a:cubicBezTo>
                    <a:lnTo>
                      <a:pt x="32142" y="131695"/>
                    </a:lnTo>
                    <a:cubicBezTo>
                      <a:pt x="37568" y="139185"/>
                      <a:pt x="45058" y="144581"/>
                      <a:pt x="57502" y="144581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1A11A0A-5C6D-4345-92B3-2134D41B3A7C}"/>
                  </a:ext>
                </a:extLst>
              </p:cNvPr>
              <p:cNvSpPr/>
              <p:nvPr/>
            </p:nvSpPr>
            <p:spPr>
              <a:xfrm>
                <a:off x="1198668" y="6436680"/>
                <a:ext cx="117806" cy="122494"/>
              </a:xfrm>
              <a:custGeom>
                <a:avLst/>
                <a:gdLst>
                  <a:gd name="connsiteX0" fmla="*/ 62191 w 117806"/>
                  <a:gd name="connsiteY0" fmla="*/ 122494 h 122494"/>
                  <a:gd name="connsiteX1" fmla="*/ 0 w 117806"/>
                  <a:gd name="connsiteY1" fmla="*/ 61247 h 122494"/>
                  <a:gd name="connsiteX2" fmla="*/ 62191 w 117806"/>
                  <a:gd name="connsiteY2" fmla="*/ 0 h 122494"/>
                  <a:gd name="connsiteX3" fmla="*/ 117806 w 117806"/>
                  <a:gd name="connsiteY3" fmla="*/ 33794 h 122494"/>
                  <a:gd name="connsiteX4" fmla="*/ 89881 w 117806"/>
                  <a:gd name="connsiteY4" fmla="*/ 48803 h 122494"/>
                  <a:gd name="connsiteX5" fmla="*/ 62191 w 117806"/>
                  <a:gd name="connsiteY5" fmla="*/ 30019 h 122494"/>
                  <a:gd name="connsiteX6" fmla="*/ 32378 w 117806"/>
                  <a:gd name="connsiteY6" fmla="*/ 61247 h 122494"/>
                  <a:gd name="connsiteX7" fmla="*/ 62191 w 117806"/>
                  <a:gd name="connsiteY7" fmla="*/ 92475 h 122494"/>
                  <a:gd name="connsiteX8" fmla="*/ 89881 w 117806"/>
                  <a:gd name="connsiteY8" fmla="*/ 73691 h 122494"/>
                  <a:gd name="connsiteX9" fmla="*/ 117806 w 117806"/>
                  <a:gd name="connsiteY9" fmla="*/ 88701 h 122494"/>
                  <a:gd name="connsiteX10" fmla="*/ 62191 w 117806"/>
                  <a:gd name="connsiteY10" fmla="*/ 122494 h 122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7806" h="122494">
                    <a:moveTo>
                      <a:pt x="62191" y="122494"/>
                    </a:moveTo>
                    <a:cubicBezTo>
                      <a:pt x="27454" y="122494"/>
                      <a:pt x="0" y="96663"/>
                      <a:pt x="0" y="61247"/>
                    </a:cubicBezTo>
                    <a:cubicBezTo>
                      <a:pt x="0" y="25802"/>
                      <a:pt x="27454" y="0"/>
                      <a:pt x="62191" y="0"/>
                    </a:cubicBezTo>
                    <a:cubicBezTo>
                      <a:pt x="86607" y="0"/>
                      <a:pt x="107721" y="13624"/>
                      <a:pt x="117806" y="33794"/>
                    </a:cubicBezTo>
                    <a:lnTo>
                      <a:pt x="89881" y="48803"/>
                    </a:lnTo>
                    <a:cubicBezTo>
                      <a:pt x="85192" y="38010"/>
                      <a:pt x="75107" y="30019"/>
                      <a:pt x="62191" y="30019"/>
                    </a:cubicBezTo>
                    <a:cubicBezTo>
                      <a:pt x="45294" y="30019"/>
                      <a:pt x="32378" y="43171"/>
                      <a:pt x="32378" y="61247"/>
                    </a:cubicBezTo>
                    <a:cubicBezTo>
                      <a:pt x="32378" y="79324"/>
                      <a:pt x="45294" y="92475"/>
                      <a:pt x="62191" y="92475"/>
                    </a:cubicBezTo>
                    <a:cubicBezTo>
                      <a:pt x="75107" y="92475"/>
                      <a:pt x="85192" y="84484"/>
                      <a:pt x="89881" y="73691"/>
                    </a:cubicBezTo>
                    <a:lnTo>
                      <a:pt x="117806" y="88701"/>
                    </a:lnTo>
                    <a:cubicBezTo>
                      <a:pt x="107721" y="108871"/>
                      <a:pt x="86607" y="122494"/>
                      <a:pt x="62191" y="122494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3F76D519-1AE8-471E-83FC-FFDBE06D6BF9}"/>
                  </a:ext>
                </a:extLst>
              </p:cNvPr>
              <p:cNvSpPr/>
              <p:nvPr/>
            </p:nvSpPr>
            <p:spPr>
              <a:xfrm>
                <a:off x="1323049" y="6436680"/>
                <a:ext cx="123438" cy="122494"/>
              </a:xfrm>
              <a:custGeom>
                <a:avLst/>
                <a:gdLst>
                  <a:gd name="connsiteX0" fmla="*/ 61719 w 123438"/>
                  <a:gd name="connsiteY0" fmla="*/ 122494 h 122494"/>
                  <a:gd name="connsiteX1" fmla="*/ 0 w 123438"/>
                  <a:gd name="connsiteY1" fmla="*/ 61247 h 122494"/>
                  <a:gd name="connsiteX2" fmla="*/ 61719 w 123438"/>
                  <a:gd name="connsiteY2" fmla="*/ 0 h 122494"/>
                  <a:gd name="connsiteX3" fmla="*/ 123438 w 123438"/>
                  <a:gd name="connsiteY3" fmla="*/ 61247 h 122494"/>
                  <a:gd name="connsiteX4" fmla="*/ 61719 w 123438"/>
                  <a:gd name="connsiteY4" fmla="*/ 122494 h 122494"/>
                  <a:gd name="connsiteX5" fmla="*/ 61719 w 123438"/>
                  <a:gd name="connsiteY5" fmla="*/ 92446 h 122494"/>
                  <a:gd name="connsiteX6" fmla="*/ 90824 w 123438"/>
                  <a:gd name="connsiteY6" fmla="*/ 61218 h 122494"/>
                  <a:gd name="connsiteX7" fmla="*/ 61719 w 123438"/>
                  <a:gd name="connsiteY7" fmla="*/ 29990 h 122494"/>
                  <a:gd name="connsiteX8" fmla="*/ 32378 w 123438"/>
                  <a:gd name="connsiteY8" fmla="*/ 61218 h 122494"/>
                  <a:gd name="connsiteX9" fmla="*/ 61719 w 123438"/>
                  <a:gd name="connsiteY9" fmla="*/ 92446 h 122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3438" h="122494">
                    <a:moveTo>
                      <a:pt x="61719" y="122494"/>
                    </a:moveTo>
                    <a:cubicBezTo>
                      <a:pt x="27690" y="122494"/>
                      <a:pt x="0" y="95513"/>
                      <a:pt x="0" y="61247"/>
                    </a:cubicBezTo>
                    <a:cubicBezTo>
                      <a:pt x="0" y="26982"/>
                      <a:pt x="27690" y="0"/>
                      <a:pt x="61719" y="0"/>
                    </a:cubicBezTo>
                    <a:cubicBezTo>
                      <a:pt x="95749" y="0"/>
                      <a:pt x="123438" y="26982"/>
                      <a:pt x="123438" y="61247"/>
                    </a:cubicBezTo>
                    <a:cubicBezTo>
                      <a:pt x="123438" y="95513"/>
                      <a:pt x="95749" y="122494"/>
                      <a:pt x="61719" y="122494"/>
                    </a:cubicBezTo>
                    <a:close/>
                    <a:moveTo>
                      <a:pt x="61719" y="92446"/>
                    </a:moveTo>
                    <a:cubicBezTo>
                      <a:pt x="78616" y="92446"/>
                      <a:pt x="90824" y="79294"/>
                      <a:pt x="90824" y="61218"/>
                    </a:cubicBezTo>
                    <a:cubicBezTo>
                      <a:pt x="90824" y="43141"/>
                      <a:pt x="78616" y="29990"/>
                      <a:pt x="61719" y="29990"/>
                    </a:cubicBezTo>
                    <a:cubicBezTo>
                      <a:pt x="44822" y="29990"/>
                      <a:pt x="32378" y="43141"/>
                      <a:pt x="32378" y="61218"/>
                    </a:cubicBezTo>
                    <a:cubicBezTo>
                      <a:pt x="32378" y="79294"/>
                      <a:pt x="44822" y="92446"/>
                      <a:pt x="61719" y="92446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B7321CD-A31A-42B5-A42C-2BA8A906F96C}"/>
                  </a:ext>
                </a:extLst>
              </p:cNvPr>
              <p:cNvSpPr/>
              <p:nvPr/>
            </p:nvSpPr>
            <p:spPr>
              <a:xfrm>
                <a:off x="1547515" y="6436680"/>
                <a:ext cx="120165" cy="165458"/>
              </a:xfrm>
              <a:custGeom>
                <a:avLst/>
                <a:gdLst>
                  <a:gd name="connsiteX0" fmla="*/ 0 w 120165"/>
                  <a:gd name="connsiteY0" fmla="*/ 2565 h 165458"/>
                  <a:gd name="connsiteX1" fmla="*/ 32142 w 120165"/>
                  <a:gd name="connsiteY1" fmla="*/ 2565 h 165458"/>
                  <a:gd name="connsiteX2" fmla="*/ 32142 w 120165"/>
                  <a:gd name="connsiteY2" fmla="*/ 11029 h 165458"/>
                  <a:gd name="connsiteX3" fmla="*/ 62191 w 120165"/>
                  <a:gd name="connsiteY3" fmla="*/ 0 h 165458"/>
                  <a:gd name="connsiteX4" fmla="*/ 120165 w 120165"/>
                  <a:gd name="connsiteY4" fmla="*/ 61247 h 165458"/>
                  <a:gd name="connsiteX5" fmla="*/ 62191 w 120165"/>
                  <a:gd name="connsiteY5" fmla="*/ 122494 h 165458"/>
                  <a:gd name="connsiteX6" fmla="*/ 32142 w 120165"/>
                  <a:gd name="connsiteY6" fmla="*/ 111230 h 165458"/>
                  <a:gd name="connsiteX7" fmla="*/ 32142 w 120165"/>
                  <a:gd name="connsiteY7" fmla="*/ 165459 h 165458"/>
                  <a:gd name="connsiteX8" fmla="*/ 0 w 120165"/>
                  <a:gd name="connsiteY8" fmla="*/ 165459 h 165458"/>
                  <a:gd name="connsiteX9" fmla="*/ 0 w 120165"/>
                  <a:gd name="connsiteY9" fmla="*/ 2565 h 165458"/>
                  <a:gd name="connsiteX10" fmla="*/ 57502 w 120165"/>
                  <a:gd name="connsiteY10" fmla="*/ 93154 h 165458"/>
                  <a:gd name="connsiteX11" fmla="*/ 87079 w 120165"/>
                  <a:gd name="connsiteY11" fmla="*/ 61247 h 165458"/>
                  <a:gd name="connsiteX12" fmla="*/ 57502 w 120165"/>
                  <a:gd name="connsiteY12" fmla="*/ 29341 h 165458"/>
                  <a:gd name="connsiteX13" fmla="*/ 32142 w 120165"/>
                  <a:gd name="connsiteY13" fmla="*/ 42021 h 165458"/>
                  <a:gd name="connsiteX14" fmla="*/ 32142 w 120165"/>
                  <a:gd name="connsiteY14" fmla="*/ 80267 h 165458"/>
                  <a:gd name="connsiteX15" fmla="*/ 57502 w 120165"/>
                  <a:gd name="connsiteY15" fmla="*/ 93154 h 165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0165" h="165458">
                    <a:moveTo>
                      <a:pt x="0" y="2565"/>
                    </a:moveTo>
                    <a:lnTo>
                      <a:pt x="32142" y="2565"/>
                    </a:lnTo>
                    <a:lnTo>
                      <a:pt x="32142" y="11029"/>
                    </a:lnTo>
                    <a:cubicBezTo>
                      <a:pt x="38954" y="4453"/>
                      <a:pt x="49747" y="0"/>
                      <a:pt x="62191" y="0"/>
                    </a:cubicBezTo>
                    <a:cubicBezTo>
                      <a:pt x="96928" y="0"/>
                      <a:pt x="120165" y="28397"/>
                      <a:pt x="120165" y="61247"/>
                    </a:cubicBezTo>
                    <a:cubicBezTo>
                      <a:pt x="120165" y="94097"/>
                      <a:pt x="96928" y="122494"/>
                      <a:pt x="62191" y="122494"/>
                    </a:cubicBezTo>
                    <a:cubicBezTo>
                      <a:pt x="49747" y="122494"/>
                      <a:pt x="38954" y="118042"/>
                      <a:pt x="32142" y="111230"/>
                    </a:cubicBezTo>
                    <a:lnTo>
                      <a:pt x="32142" y="165459"/>
                    </a:lnTo>
                    <a:lnTo>
                      <a:pt x="0" y="165459"/>
                    </a:lnTo>
                    <a:lnTo>
                      <a:pt x="0" y="2565"/>
                    </a:lnTo>
                    <a:close/>
                    <a:moveTo>
                      <a:pt x="57502" y="93154"/>
                    </a:moveTo>
                    <a:cubicBezTo>
                      <a:pt x="75107" y="93154"/>
                      <a:pt x="87079" y="78616"/>
                      <a:pt x="87079" y="61247"/>
                    </a:cubicBezTo>
                    <a:cubicBezTo>
                      <a:pt x="87079" y="43879"/>
                      <a:pt x="75107" y="29341"/>
                      <a:pt x="57502" y="29341"/>
                    </a:cubicBezTo>
                    <a:cubicBezTo>
                      <a:pt x="45058" y="29341"/>
                      <a:pt x="37539" y="34737"/>
                      <a:pt x="32142" y="42021"/>
                    </a:cubicBezTo>
                    <a:lnTo>
                      <a:pt x="32142" y="80267"/>
                    </a:lnTo>
                    <a:cubicBezTo>
                      <a:pt x="37568" y="87757"/>
                      <a:pt x="45088" y="93154"/>
                      <a:pt x="57502" y="93154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5FD6F25-75E9-4323-AFC3-74CA71CE6227}"/>
                  </a:ext>
                </a:extLst>
              </p:cNvPr>
              <p:cNvSpPr/>
              <p:nvPr/>
            </p:nvSpPr>
            <p:spPr>
              <a:xfrm>
                <a:off x="1460495" y="6437830"/>
                <a:ext cx="72983" cy="118749"/>
              </a:xfrm>
              <a:custGeom>
                <a:avLst/>
                <a:gdLst>
                  <a:gd name="connsiteX0" fmla="*/ 59360 w 72983"/>
                  <a:gd name="connsiteY0" fmla="*/ 0 h 118749"/>
                  <a:gd name="connsiteX1" fmla="*/ 32142 w 72983"/>
                  <a:gd name="connsiteY1" fmla="*/ 15481 h 118749"/>
                  <a:gd name="connsiteX2" fmla="*/ 32142 w 72983"/>
                  <a:gd name="connsiteY2" fmla="*/ 1386 h 118749"/>
                  <a:gd name="connsiteX3" fmla="*/ 0 w 72983"/>
                  <a:gd name="connsiteY3" fmla="*/ 1386 h 118749"/>
                  <a:gd name="connsiteX4" fmla="*/ 0 w 72983"/>
                  <a:gd name="connsiteY4" fmla="*/ 118749 h 118749"/>
                  <a:gd name="connsiteX5" fmla="*/ 32142 w 72983"/>
                  <a:gd name="connsiteY5" fmla="*/ 118749 h 118749"/>
                  <a:gd name="connsiteX6" fmla="*/ 32142 w 72983"/>
                  <a:gd name="connsiteY6" fmla="*/ 46120 h 118749"/>
                  <a:gd name="connsiteX7" fmla="*/ 72984 w 72983"/>
                  <a:gd name="connsiteY7" fmla="*/ 32909 h 118749"/>
                  <a:gd name="connsiteX8" fmla="*/ 72984 w 72983"/>
                  <a:gd name="connsiteY8" fmla="*/ 2123 h 118749"/>
                  <a:gd name="connsiteX9" fmla="*/ 59360 w 72983"/>
                  <a:gd name="connsiteY9" fmla="*/ 0 h 11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983" h="118749">
                    <a:moveTo>
                      <a:pt x="59360" y="0"/>
                    </a:moveTo>
                    <a:cubicBezTo>
                      <a:pt x="47152" y="0"/>
                      <a:pt x="36123" y="7048"/>
                      <a:pt x="32142" y="15481"/>
                    </a:cubicBezTo>
                    <a:lnTo>
                      <a:pt x="32142" y="1386"/>
                    </a:lnTo>
                    <a:lnTo>
                      <a:pt x="0" y="1386"/>
                    </a:lnTo>
                    <a:lnTo>
                      <a:pt x="0" y="118749"/>
                    </a:lnTo>
                    <a:lnTo>
                      <a:pt x="32142" y="118749"/>
                    </a:lnTo>
                    <a:lnTo>
                      <a:pt x="32142" y="46120"/>
                    </a:lnTo>
                    <a:cubicBezTo>
                      <a:pt x="47417" y="23974"/>
                      <a:pt x="72984" y="32909"/>
                      <a:pt x="72984" y="32909"/>
                    </a:cubicBezTo>
                    <a:lnTo>
                      <a:pt x="72984" y="2123"/>
                    </a:lnTo>
                    <a:cubicBezTo>
                      <a:pt x="70389" y="1180"/>
                      <a:pt x="65228" y="0"/>
                      <a:pt x="5936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17A9423-60BD-48F6-8B61-74C8E0523001}"/>
                </a:ext>
              </a:extLst>
            </p:cNvPr>
            <p:cNvSpPr/>
            <p:nvPr/>
          </p:nvSpPr>
          <p:spPr>
            <a:xfrm>
              <a:off x="575438" y="6361838"/>
              <a:ext cx="229318" cy="232133"/>
            </a:xfrm>
            <a:custGeom>
              <a:avLst/>
              <a:gdLst>
                <a:gd name="connsiteX0" fmla="*/ 113818 w 229318"/>
                <a:gd name="connsiteY0" fmla="*/ 232133 h 232133"/>
                <a:gd name="connsiteX1" fmla="*/ 42397 w 229318"/>
                <a:gd name="connsiteY1" fmla="*/ 204915 h 232133"/>
                <a:gd name="connsiteX2" fmla="*/ 26769 w 229318"/>
                <a:gd name="connsiteY2" fmla="*/ 37127 h 232133"/>
                <a:gd name="connsiteX3" fmla="*/ 188512 w 229318"/>
                <a:gd name="connsiteY3" fmla="*/ 27160 h 232133"/>
                <a:gd name="connsiteX4" fmla="*/ 203316 w 229318"/>
                <a:gd name="connsiteY4" fmla="*/ 186780 h 232133"/>
                <a:gd name="connsiteX5" fmla="*/ 124729 w 229318"/>
                <a:gd name="connsiteY5" fmla="*/ 231573 h 232133"/>
                <a:gd name="connsiteX6" fmla="*/ 113818 w 229318"/>
                <a:gd name="connsiteY6" fmla="*/ 232133 h 232133"/>
                <a:gd name="connsiteX7" fmla="*/ 112314 w 229318"/>
                <a:gd name="connsiteY7" fmla="*/ 5869 h 232133"/>
                <a:gd name="connsiteX8" fmla="*/ 31162 w 229318"/>
                <a:gd name="connsiteY8" fmla="*/ 41049 h 232133"/>
                <a:gd name="connsiteX9" fmla="*/ 46290 w 229318"/>
                <a:gd name="connsiteY9" fmla="*/ 200492 h 232133"/>
                <a:gd name="connsiteX10" fmla="*/ 124139 w 229318"/>
                <a:gd name="connsiteY10" fmla="*/ 225705 h 232133"/>
                <a:gd name="connsiteX11" fmla="*/ 198656 w 229318"/>
                <a:gd name="connsiteY11" fmla="*/ 183153 h 232133"/>
                <a:gd name="connsiteX12" fmla="*/ 184797 w 229318"/>
                <a:gd name="connsiteY12" fmla="*/ 31701 h 232133"/>
                <a:gd name="connsiteX13" fmla="*/ 184767 w 229318"/>
                <a:gd name="connsiteY13" fmla="*/ 31672 h 232133"/>
                <a:gd name="connsiteX14" fmla="*/ 112314 w 229318"/>
                <a:gd name="connsiteY14" fmla="*/ 5869 h 23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9318" h="232133">
                  <a:moveTo>
                    <a:pt x="113818" y="232133"/>
                  </a:moveTo>
                  <a:cubicBezTo>
                    <a:pt x="87810" y="232133"/>
                    <a:pt x="62774" y="222667"/>
                    <a:pt x="42397" y="204915"/>
                  </a:cubicBezTo>
                  <a:cubicBezTo>
                    <a:pt x="-7231" y="160712"/>
                    <a:pt x="-14397" y="83866"/>
                    <a:pt x="26769" y="37127"/>
                  </a:cubicBezTo>
                  <a:cubicBezTo>
                    <a:pt x="67699" y="-8167"/>
                    <a:pt x="140240" y="-12649"/>
                    <a:pt x="188512" y="27160"/>
                  </a:cubicBezTo>
                  <a:cubicBezTo>
                    <a:pt x="236549" y="65937"/>
                    <a:pt x="243066" y="136031"/>
                    <a:pt x="203316" y="186780"/>
                  </a:cubicBezTo>
                  <a:cubicBezTo>
                    <a:pt x="183942" y="212140"/>
                    <a:pt x="155308" y="228477"/>
                    <a:pt x="124729" y="231573"/>
                  </a:cubicBezTo>
                  <a:cubicBezTo>
                    <a:pt x="121102" y="231956"/>
                    <a:pt x="117445" y="232133"/>
                    <a:pt x="113818" y="232133"/>
                  </a:cubicBezTo>
                  <a:close/>
                  <a:moveTo>
                    <a:pt x="112314" y="5869"/>
                  </a:moveTo>
                  <a:cubicBezTo>
                    <a:pt x="82059" y="5869"/>
                    <a:pt x="52217" y="17753"/>
                    <a:pt x="31162" y="41049"/>
                  </a:cubicBezTo>
                  <a:cubicBezTo>
                    <a:pt x="-7880" y="85399"/>
                    <a:pt x="-980" y="158412"/>
                    <a:pt x="46290" y="200492"/>
                  </a:cubicBezTo>
                  <a:cubicBezTo>
                    <a:pt x="68259" y="219601"/>
                    <a:pt x="95919" y="228595"/>
                    <a:pt x="124139" y="225705"/>
                  </a:cubicBezTo>
                  <a:cubicBezTo>
                    <a:pt x="153097" y="222756"/>
                    <a:pt x="180256" y="207274"/>
                    <a:pt x="198656" y="183153"/>
                  </a:cubicBezTo>
                  <a:cubicBezTo>
                    <a:pt x="236401" y="134940"/>
                    <a:pt x="230327" y="68414"/>
                    <a:pt x="184797" y="31701"/>
                  </a:cubicBezTo>
                  <a:lnTo>
                    <a:pt x="184767" y="31672"/>
                  </a:lnTo>
                  <a:cubicBezTo>
                    <a:pt x="163772" y="14391"/>
                    <a:pt x="137910" y="5869"/>
                    <a:pt x="112314" y="5869"/>
                  </a:cubicBezTo>
                  <a:close/>
                </a:path>
              </a:pathLst>
            </a:custGeom>
            <a:solidFill>
              <a:schemeClr val="bg1"/>
            </a:solidFill>
            <a:ln w="2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879083C-82AB-4B9D-AA25-F1D7BDF65889}"/>
                </a:ext>
              </a:extLst>
            </p:cNvPr>
            <p:cNvSpPr/>
            <p:nvPr/>
          </p:nvSpPr>
          <p:spPr>
            <a:xfrm>
              <a:off x="615591" y="6382341"/>
              <a:ext cx="175523" cy="177187"/>
            </a:xfrm>
            <a:custGeom>
              <a:avLst/>
              <a:gdLst>
                <a:gd name="connsiteX0" fmla="*/ 88144 w 175523"/>
                <a:gd name="connsiteY0" fmla="*/ 177188 h 177187"/>
                <a:gd name="connsiteX1" fmla="*/ 32617 w 175523"/>
                <a:gd name="connsiteY1" fmla="*/ 155926 h 177187"/>
                <a:gd name="connsiteX2" fmla="*/ 20704 w 175523"/>
                <a:gd name="connsiteY2" fmla="*/ 28449 h 177187"/>
                <a:gd name="connsiteX3" fmla="*/ 144319 w 175523"/>
                <a:gd name="connsiteY3" fmla="*/ 20782 h 177187"/>
                <a:gd name="connsiteX4" fmla="*/ 155672 w 175523"/>
                <a:gd name="connsiteY4" fmla="*/ 143070 h 177187"/>
                <a:gd name="connsiteX5" fmla="*/ 96518 w 175523"/>
                <a:gd name="connsiteY5" fmla="*/ 176745 h 177187"/>
                <a:gd name="connsiteX6" fmla="*/ 88144 w 175523"/>
                <a:gd name="connsiteY6" fmla="*/ 177188 h 177187"/>
                <a:gd name="connsiteX7" fmla="*/ 86109 w 175523"/>
                <a:gd name="connsiteY7" fmla="*/ 5890 h 177187"/>
                <a:gd name="connsiteX8" fmla="*/ 25127 w 175523"/>
                <a:gd name="connsiteY8" fmla="*/ 32400 h 177187"/>
                <a:gd name="connsiteX9" fmla="*/ 36539 w 175523"/>
                <a:gd name="connsiteY9" fmla="*/ 151533 h 177187"/>
                <a:gd name="connsiteX10" fmla="*/ 95958 w 175523"/>
                <a:gd name="connsiteY10" fmla="*/ 170936 h 177187"/>
                <a:gd name="connsiteX11" fmla="*/ 151042 w 175523"/>
                <a:gd name="connsiteY11" fmla="*/ 139502 h 177187"/>
                <a:gd name="connsiteX12" fmla="*/ 140663 w 175523"/>
                <a:gd name="connsiteY12" fmla="*/ 25382 h 177187"/>
                <a:gd name="connsiteX13" fmla="*/ 140633 w 175523"/>
                <a:gd name="connsiteY13" fmla="*/ 25352 h 177187"/>
                <a:gd name="connsiteX14" fmla="*/ 86109 w 175523"/>
                <a:gd name="connsiteY14" fmla="*/ 5890 h 17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5523" h="177187">
                  <a:moveTo>
                    <a:pt x="88144" y="177188"/>
                  </a:moveTo>
                  <a:cubicBezTo>
                    <a:pt x="67974" y="177188"/>
                    <a:pt x="48511" y="169786"/>
                    <a:pt x="32617" y="155926"/>
                  </a:cubicBezTo>
                  <a:cubicBezTo>
                    <a:pt x="-5688" y="121750"/>
                    <a:pt x="-11026" y="64572"/>
                    <a:pt x="20704" y="28449"/>
                  </a:cubicBezTo>
                  <a:cubicBezTo>
                    <a:pt x="51991" y="-6259"/>
                    <a:pt x="107429" y="-9680"/>
                    <a:pt x="144319" y="20782"/>
                  </a:cubicBezTo>
                  <a:cubicBezTo>
                    <a:pt x="181062" y="50476"/>
                    <a:pt x="186016" y="104204"/>
                    <a:pt x="155672" y="143070"/>
                  </a:cubicBezTo>
                  <a:cubicBezTo>
                    <a:pt x="140928" y="162414"/>
                    <a:pt x="119932" y="174386"/>
                    <a:pt x="96518" y="176745"/>
                  </a:cubicBezTo>
                  <a:cubicBezTo>
                    <a:pt x="93717" y="177070"/>
                    <a:pt x="90916" y="177188"/>
                    <a:pt x="88144" y="177188"/>
                  </a:cubicBezTo>
                  <a:close/>
                  <a:moveTo>
                    <a:pt x="86109" y="5890"/>
                  </a:moveTo>
                  <a:cubicBezTo>
                    <a:pt x="63373" y="5890"/>
                    <a:pt x="40933" y="14854"/>
                    <a:pt x="25127" y="32400"/>
                  </a:cubicBezTo>
                  <a:cubicBezTo>
                    <a:pt x="-4450" y="66046"/>
                    <a:pt x="652" y="119508"/>
                    <a:pt x="36539" y="151533"/>
                  </a:cubicBezTo>
                  <a:cubicBezTo>
                    <a:pt x="53377" y="166218"/>
                    <a:pt x="74461" y="173118"/>
                    <a:pt x="95958" y="170936"/>
                  </a:cubicBezTo>
                  <a:cubicBezTo>
                    <a:pt x="117721" y="168724"/>
                    <a:pt x="137271" y="157578"/>
                    <a:pt x="151042" y="139502"/>
                  </a:cubicBezTo>
                  <a:cubicBezTo>
                    <a:pt x="179440" y="103172"/>
                    <a:pt x="174869" y="53042"/>
                    <a:pt x="140663" y="25382"/>
                  </a:cubicBezTo>
                  <a:lnTo>
                    <a:pt x="140633" y="25352"/>
                  </a:lnTo>
                  <a:cubicBezTo>
                    <a:pt x="124768" y="12289"/>
                    <a:pt x="105335" y="5890"/>
                    <a:pt x="86109" y="5890"/>
                  </a:cubicBezTo>
                  <a:close/>
                </a:path>
              </a:pathLst>
            </a:custGeom>
            <a:solidFill>
              <a:schemeClr val="bg1"/>
            </a:solidFill>
            <a:ln w="2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</p:grpSp>
      <p:sp>
        <p:nvSpPr>
          <p:cNvPr id="2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00050" y="4159010"/>
            <a:ext cx="4000501" cy="228600"/>
          </a:xfrm>
        </p:spPr>
        <p:txBody>
          <a:bodyPr anchor="b" anchorCtr="0"/>
          <a:lstStyle>
            <a:lvl1pPr marL="68580" indent="-68580" algn="l"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525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C7B5BC-FDCC-4977-A3D6-73111F5699FF}"/>
              </a:ext>
            </a:extLst>
          </p:cNvPr>
          <p:cNvSpPr txBox="1"/>
          <p:nvPr userDrawn="1"/>
        </p:nvSpPr>
        <p:spPr>
          <a:xfrm>
            <a:off x="8579145" y="4793200"/>
            <a:ext cx="168792" cy="13867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0FD08294-13F4-471E-BAD0-2C8D54C2E70F}" type="slidenum">
              <a:rPr lang="en-US" sz="488" smtClean="0">
                <a:solidFill>
                  <a:schemeClr val="bg1"/>
                </a:solidFill>
                <a:latin typeface="+mn-lt"/>
              </a:rPr>
              <a:t>‹#›</a:t>
            </a:fld>
            <a:endParaRPr lang="en-US" sz="488">
              <a:solidFill>
                <a:schemeClr val="bg1"/>
              </a:solidFill>
              <a:latin typeface="+mn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286048" y="4826548"/>
            <a:ext cx="2194613" cy="10367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
							</a:t>
            </a:r>
          </a:p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7372150" y="4717774"/>
            <a:ext cx="1108311" cy="11081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For Internal Use Only.</a:t>
            </a:r>
            <a:r>
              <a:rPr lang="en-US" sz="488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488">
                <a:solidFill>
                  <a:schemeClr val="bg1"/>
                </a:solidFill>
                <a:latin typeface="+mn-lt"/>
              </a:rPr>
              <a:t> Not For Distribution.</a:t>
            </a:r>
          </a:p>
        </p:txBody>
      </p:sp>
    </p:spTree>
    <p:extLst>
      <p:ext uri="{BB962C8B-B14F-4D97-AF65-F5344CB8AC3E}">
        <p14:creationId xmlns:p14="http://schemas.microsoft.com/office/powerpoint/2010/main" val="17039671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4296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2B16003-6F2E-428C-94A0-69E3C50B82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14925" y="0"/>
            <a:ext cx="4029075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384048"/>
            <a:ext cx="4343399" cy="98755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 headline, do not exceed three lines (sentence-case)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049" y="1371600"/>
            <a:ext cx="4171950" cy="218513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 b="1" spc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00049" y="1609566"/>
            <a:ext cx="4343399" cy="1975164"/>
          </a:xfrm>
        </p:spPr>
        <p:txBody>
          <a:bodyPr/>
          <a:lstStyle>
            <a:lvl1pPr marL="137160" indent="-137160">
              <a:spcBef>
                <a:spcPts val="450"/>
              </a:spcBef>
              <a:defRPr sz="1050">
                <a:solidFill>
                  <a:schemeClr val="tx1"/>
                </a:solidFill>
                <a:latin typeface="+mn-lt"/>
              </a:defRPr>
            </a:lvl1pPr>
            <a:lvl2pPr marL="342900" indent="-137160">
              <a:buFont typeface="Arial" panose="020B0604020202020204" pitchFamily="34" charset="0"/>
              <a:buChar char="•"/>
              <a:defRPr sz="975">
                <a:solidFill>
                  <a:schemeClr val="tx1"/>
                </a:solidFill>
                <a:latin typeface="+mn-lt"/>
              </a:defRPr>
            </a:lvl2pPr>
            <a:lvl3pPr marL="548640" indent="-137160">
              <a:defRPr sz="900">
                <a:solidFill>
                  <a:schemeClr val="tx1"/>
                </a:solidFill>
                <a:latin typeface="+mn-lt"/>
              </a:defRPr>
            </a:lvl3pPr>
            <a:lvl4pPr marL="582930" indent="-89154">
              <a:buFont typeface="Arial" panose="020B0604020202020204" pitchFamily="34" charset="0"/>
              <a:buChar char="•"/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00050" y="109728"/>
            <a:ext cx="4343400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13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00050" y="4159010"/>
            <a:ext cx="4000501" cy="228600"/>
          </a:xfrm>
        </p:spPr>
        <p:txBody>
          <a:bodyPr anchor="b" anchorCtr="0"/>
          <a:lstStyle>
            <a:lvl1pPr marL="68580" indent="-68580" algn="l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  <a:defRPr sz="525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</p:spTree>
    <p:extLst>
      <p:ext uri="{BB962C8B-B14F-4D97-AF65-F5344CB8AC3E}">
        <p14:creationId xmlns:p14="http://schemas.microsoft.com/office/powerpoint/2010/main" val="6983966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4296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43877806-C5C0-4C35-BE46-83C0EB693CE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29587" y="1958467"/>
            <a:ext cx="734074" cy="740678"/>
          </a:xfrm>
          <a:custGeom>
            <a:avLst/>
            <a:gdLst>
              <a:gd name="connsiteX0" fmla="*/ 0 w 4650888"/>
              <a:gd name="connsiteY0" fmla="*/ 2375533 h 4751066"/>
              <a:gd name="connsiteX1" fmla="*/ 2325444 w 4650888"/>
              <a:gd name="connsiteY1" fmla="*/ 0 h 4751066"/>
              <a:gd name="connsiteX2" fmla="*/ 4650888 w 4650888"/>
              <a:gd name="connsiteY2" fmla="*/ 2375533 h 4751066"/>
              <a:gd name="connsiteX3" fmla="*/ 2325444 w 4650888"/>
              <a:gd name="connsiteY3" fmla="*/ 4751066 h 4751066"/>
              <a:gd name="connsiteX4" fmla="*/ 0 w 4650888"/>
              <a:gd name="connsiteY4" fmla="*/ 2375533 h 4751066"/>
              <a:gd name="connsiteX0" fmla="*/ 0 w 4710446"/>
              <a:gd name="connsiteY0" fmla="*/ 2375535 h 4751070"/>
              <a:gd name="connsiteX1" fmla="*/ 2325444 w 4710446"/>
              <a:gd name="connsiteY1" fmla="*/ 2 h 4751070"/>
              <a:gd name="connsiteX2" fmla="*/ 4710446 w 4710446"/>
              <a:gd name="connsiteY2" fmla="*/ 2365024 h 4751070"/>
              <a:gd name="connsiteX3" fmla="*/ 2325444 w 4710446"/>
              <a:gd name="connsiteY3" fmla="*/ 4751068 h 4751070"/>
              <a:gd name="connsiteX4" fmla="*/ 0 w 4710446"/>
              <a:gd name="connsiteY4" fmla="*/ 2375535 h 4751070"/>
              <a:gd name="connsiteX0" fmla="*/ 0 w 4710446"/>
              <a:gd name="connsiteY0" fmla="*/ 2375536 h 4751071"/>
              <a:gd name="connsiteX1" fmla="*/ 2325444 w 4710446"/>
              <a:gd name="connsiteY1" fmla="*/ 3 h 4751071"/>
              <a:gd name="connsiteX2" fmla="*/ 4710446 w 4710446"/>
              <a:gd name="connsiteY2" fmla="*/ 2365025 h 4751071"/>
              <a:gd name="connsiteX3" fmla="*/ 2325444 w 4710446"/>
              <a:gd name="connsiteY3" fmla="*/ 4751069 h 4751071"/>
              <a:gd name="connsiteX4" fmla="*/ 0 w 4710446"/>
              <a:gd name="connsiteY4" fmla="*/ 2375536 h 4751071"/>
              <a:gd name="connsiteX0" fmla="*/ 0 w 4710446"/>
              <a:gd name="connsiteY0" fmla="*/ 2377406 h 4752941"/>
              <a:gd name="connsiteX1" fmla="*/ 2325444 w 4710446"/>
              <a:gd name="connsiteY1" fmla="*/ 1873 h 4752941"/>
              <a:gd name="connsiteX2" fmla="*/ 4710446 w 4710446"/>
              <a:gd name="connsiteY2" fmla="*/ 2366895 h 4752941"/>
              <a:gd name="connsiteX3" fmla="*/ 2325444 w 4710446"/>
              <a:gd name="connsiteY3" fmla="*/ 4752939 h 4752941"/>
              <a:gd name="connsiteX4" fmla="*/ 0 w 4710446"/>
              <a:gd name="connsiteY4" fmla="*/ 2377406 h 4752941"/>
              <a:gd name="connsiteX0" fmla="*/ 1109 w 4711555"/>
              <a:gd name="connsiteY0" fmla="*/ 2377406 h 4752944"/>
              <a:gd name="connsiteX1" fmla="*/ 2326553 w 4711555"/>
              <a:gd name="connsiteY1" fmla="*/ 1873 h 4752944"/>
              <a:gd name="connsiteX2" fmla="*/ 4711555 w 4711555"/>
              <a:gd name="connsiteY2" fmla="*/ 2366895 h 4752944"/>
              <a:gd name="connsiteX3" fmla="*/ 2326553 w 4711555"/>
              <a:gd name="connsiteY3" fmla="*/ 4752939 h 4752944"/>
              <a:gd name="connsiteX4" fmla="*/ 1109 w 4711555"/>
              <a:gd name="connsiteY4" fmla="*/ 2377406 h 4752944"/>
              <a:gd name="connsiteX0" fmla="*/ 147 w 4710593"/>
              <a:gd name="connsiteY0" fmla="*/ 2377406 h 4752944"/>
              <a:gd name="connsiteX1" fmla="*/ 2325591 w 4710593"/>
              <a:gd name="connsiteY1" fmla="*/ 1873 h 4752944"/>
              <a:gd name="connsiteX2" fmla="*/ 4710593 w 4710593"/>
              <a:gd name="connsiteY2" fmla="*/ 2366895 h 4752944"/>
              <a:gd name="connsiteX3" fmla="*/ 2325591 w 4710593"/>
              <a:gd name="connsiteY3" fmla="*/ 4752939 h 4752944"/>
              <a:gd name="connsiteX4" fmla="*/ 147 w 4710593"/>
              <a:gd name="connsiteY4" fmla="*/ 2377406 h 4752944"/>
              <a:gd name="connsiteX0" fmla="*/ 124 w 4710570"/>
              <a:gd name="connsiteY0" fmla="*/ 2377406 h 4752990"/>
              <a:gd name="connsiteX1" fmla="*/ 2325568 w 4710570"/>
              <a:gd name="connsiteY1" fmla="*/ 1873 h 4752990"/>
              <a:gd name="connsiteX2" fmla="*/ 4710570 w 4710570"/>
              <a:gd name="connsiteY2" fmla="*/ 2366895 h 4752990"/>
              <a:gd name="connsiteX3" fmla="*/ 2325568 w 4710570"/>
              <a:gd name="connsiteY3" fmla="*/ 4752939 h 4752990"/>
              <a:gd name="connsiteX4" fmla="*/ 124 w 4710570"/>
              <a:gd name="connsiteY4" fmla="*/ 2377406 h 4752990"/>
              <a:gd name="connsiteX0" fmla="*/ 120 w 4710566"/>
              <a:gd name="connsiteY0" fmla="*/ 2377406 h 4754387"/>
              <a:gd name="connsiteX1" fmla="*/ 2325564 w 4710566"/>
              <a:gd name="connsiteY1" fmla="*/ 1873 h 4754387"/>
              <a:gd name="connsiteX2" fmla="*/ 4710566 w 4710566"/>
              <a:gd name="connsiteY2" fmla="*/ 2366895 h 4754387"/>
              <a:gd name="connsiteX3" fmla="*/ 2325564 w 4710566"/>
              <a:gd name="connsiteY3" fmla="*/ 4752939 h 4754387"/>
              <a:gd name="connsiteX4" fmla="*/ 120 w 4710566"/>
              <a:gd name="connsiteY4" fmla="*/ 2377406 h 4754387"/>
              <a:gd name="connsiteX0" fmla="*/ 117 w 4710563"/>
              <a:gd name="connsiteY0" fmla="*/ 2377406 h 4753208"/>
              <a:gd name="connsiteX1" fmla="*/ 2325561 w 4710563"/>
              <a:gd name="connsiteY1" fmla="*/ 1873 h 4753208"/>
              <a:gd name="connsiteX2" fmla="*/ 4710563 w 4710563"/>
              <a:gd name="connsiteY2" fmla="*/ 2366895 h 4753208"/>
              <a:gd name="connsiteX3" fmla="*/ 2325561 w 4710563"/>
              <a:gd name="connsiteY3" fmla="*/ 4752939 h 4753208"/>
              <a:gd name="connsiteX4" fmla="*/ 117 w 4710563"/>
              <a:gd name="connsiteY4" fmla="*/ 2377406 h 4753208"/>
              <a:gd name="connsiteX0" fmla="*/ 118 w 4710564"/>
              <a:gd name="connsiteY0" fmla="*/ 2377406 h 4753107"/>
              <a:gd name="connsiteX1" fmla="*/ 2325562 w 4710564"/>
              <a:gd name="connsiteY1" fmla="*/ 1873 h 4753107"/>
              <a:gd name="connsiteX2" fmla="*/ 4710564 w 4710564"/>
              <a:gd name="connsiteY2" fmla="*/ 2366895 h 4753107"/>
              <a:gd name="connsiteX3" fmla="*/ 2325562 w 4710564"/>
              <a:gd name="connsiteY3" fmla="*/ 4752939 h 4753107"/>
              <a:gd name="connsiteX4" fmla="*/ 118 w 4710564"/>
              <a:gd name="connsiteY4" fmla="*/ 2377406 h 4753107"/>
              <a:gd name="connsiteX0" fmla="*/ 118 w 4710564"/>
              <a:gd name="connsiteY0" fmla="*/ 2377406 h 4753289"/>
              <a:gd name="connsiteX1" fmla="*/ 2325562 w 4710564"/>
              <a:gd name="connsiteY1" fmla="*/ 1873 h 4753289"/>
              <a:gd name="connsiteX2" fmla="*/ 4710564 w 4710564"/>
              <a:gd name="connsiteY2" fmla="*/ 2366895 h 4753289"/>
              <a:gd name="connsiteX3" fmla="*/ 2325562 w 4710564"/>
              <a:gd name="connsiteY3" fmla="*/ 4752939 h 4753289"/>
              <a:gd name="connsiteX4" fmla="*/ 118 w 4710564"/>
              <a:gd name="connsiteY4" fmla="*/ 2377406 h 4753289"/>
              <a:gd name="connsiteX0" fmla="*/ 118 w 4710564"/>
              <a:gd name="connsiteY0" fmla="*/ 2377406 h 4753359"/>
              <a:gd name="connsiteX1" fmla="*/ 2325562 w 4710564"/>
              <a:gd name="connsiteY1" fmla="*/ 1873 h 4753359"/>
              <a:gd name="connsiteX2" fmla="*/ 4710564 w 4710564"/>
              <a:gd name="connsiteY2" fmla="*/ 2366895 h 4753359"/>
              <a:gd name="connsiteX3" fmla="*/ 2325562 w 4710564"/>
              <a:gd name="connsiteY3" fmla="*/ 4752939 h 4753359"/>
              <a:gd name="connsiteX4" fmla="*/ 118 w 4710564"/>
              <a:gd name="connsiteY4" fmla="*/ 2377406 h 4753359"/>
              <a:gd name="connsiteX0" fmla="*/ 118 w 4710564"/>
              <a:gd name="connsiteY0" fmla="*/ 2377406 h 4753291"/>
              <a:gd name="connsiteX1" fmla="*/ 2325562 w 4710564"/>
              <a:gd name="connsiteY1" fmla="*/ 1873 h 4753291"/>
              <a:gd name="connsiteX2" fmla="*/ 4710564 w 4710564"/>
              <a:gd name="connsiteY2" fmla="*/ 2366895 h 4753291"/>
              <a:gd name="connsiteX3" fmla="*/ 2325562 w 4710564"/>
              <a:gd name="connsiteY3" fmla="*/ 4752939 h 4753291"/>
              <a:gd name="connsiteX4" fmla="*/ 118 w 4710564"/>
              <a:gd name="connsiteY4" fmla="*/ 2377406 h 4753291"/>
              <a:gd name="connsiteX0" fmla="*/ 128 w 4710574"/>
              <a:gd name="connsiteY0" fmla="*/ 2377406 h 4752949"/>
              <a:gd name="connsiteX1" fmla="*/ 2325572 w 4710574"/>
              <a:gd name="connsiteY1" fmla="*/ 1873 h 4752949"/>
              <a:gd name="connsiteX2" fmla="*/ 4710574 w 4710574"/>
              <a:gd name="connsiteY2" fmla="*/ 2366895 h 4752949"/>
              <a:gd name="connsiteX3" fmla="*/ 2325572 w 4710574"/>
              <a:gd name="connsiteY3" fmla="*/ 4752939 h 4752949"/>
              <a:gd name="connsiteX4" fmla="*/ 128 w 4710574"/>
              <a:gd name="connsiteY4" fmla="*/ 2377406 h 4752949"/>
              <a:gd name="connsiteX0" fmla="*/ 133 w 4710579"/>
              <a:gd name="connsiteY0" fmla="*/ 2377406 h 4752959"/>
              <a:gd name="connsiteX1" fmla="*/ 2325577 w 4710579"/>
              <a:gd name="connsiteY1" fmla="*/ 1873 h 4752959"/>
              <a:gd name="connsiteX2" fmla="*/ 4710579 w 4710579"/>
              <a:gd name="connsiteY2" fmla="*/ 2366895 h 4752959"/>
              <a:gd name="connsiteX3" fmla="*/ 2325577 w 4710579"/>
              <a:gd name="connsiteY3" fmla="*/ 4752939 h 4752959"/>
              <a:gd name="connsiteX4" fmla="*/ 133 w 4710579"/>
              <a:gd name="connsiteY4" fmla="*/ 2377406 h 4752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579" h="4752959">
                <a:moveTo>
                  <a:pt x="133" y="2377406"/>
                </a:moveTo>
                <a:cubicBezTo>
                  <a:pt x="17650" y="389270"/>
                  <a:pt x="1544006" y="45666"/>
                  <a:pt x="2325577" y="1873"/>
                </a:cubicBezTo>
                <a:cubicBezTo>
                  <a:pt x="3107148" y="-41920"/>
                  <a:pt x="4703572" y="680055"/>
                  <a:pt x="4710579" y="2366895"/>
                </a:cubicBezTo>
                <a:cubicBezTo>
                  <a:pt x="4626496" y="4260438"/>
                  <a:pt x="2970784" y="4749599"/>
                  <a:pt x="2325577" y="4752939"/>
                </a:cubicBezTo>
                <a:cubicBezTo>
                  <a:pt x="1680370" y="4756279"/>
                  <a:pt x="-17384" y="4365542"/>
                  <a:pt x="133" y="2377406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4050" spc="-113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150876" indent="0" algn="ctr">
              <a:buNone/>
              <a:defRPr>
                <a:solidFill>
                  <a:schemeClr val="bg1"/>
                </a:solidFill>
              </a:defRPr>
            </a:lvl2pPr>
            <a:lvl3pPr marL="342900" indent="0" algn="ctr">
              <a:buNone/>
              <a:defRPr>
                <a:solidFill>
                  <a:schemeClr val="bg1"/>
                </a:solidFill>
              </a:defRPr>
            </a:lvl3pPr>
            <a:lvl4pPr marL="493776" indent="0" algn="ctr">
              <a:buNone/>
              <a:defRPr>
                <a:solidFill>
                  <a:schemeClr val="bg1"/>
                </a:solidFill>
              </a:defRPr>
            </a:lvl4pPr>
            <a:lvl5pPr marL="685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3FB551E6-BB66-45E3-BB13-40FF586A9DD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740970" y="1139649"/>
            <a:ext cx="2549897" cy="2579112"/>
          </a:xfrm>
          <a:custGeom>
            <a:avLst/>
            <a:gdLst>
              <a:gd name="connsiteX0" fmla="*/ 0 w 3436116"/>
              <a:gd name="connsiteY0" fmla="*/ 1718852 h 3437704"/>
              <a:gd name="connsiteX1" fmla="*/ 1718058 w 3436116"/>
              <a:gd name="connsiteY1" fmla="*/ 0 h 3437704"/>
              <a:gd name="connsiteX2" fmla="*/ 3436116 w 3436116"/>
              <a:gd name="connsiteY2" fmla="*/ 1718852 h 3437704"/>
              <a:gd name="connsiteX3" fmla="*/ 1718058 w 3436116"/>
              <a:gd name="connsiteY3" fmla="*/ 3437704 h 3437704"/>
              <a:gd name="connsiteX4" fmla="*/ 0 w 3436116"/>
              <a:gd name="connsiteY4" fmla="*/ 1718852 h 3437704"/>
              <a:gd name="connsiteX0" fmla="*/ 0 w 3436227"/>
              <a:gd name="connsiteY0" fmla="*/ 1718852 h 3437704"/>
              <a:gd name="connsiteX1" fmla="*/ 1718058 w 3436227"/>
              <a:gd name="connsiteY1" fmla="*/ 0 h 3437704"/>
              <a:gd name="connsiteX2" fmla="*/ 3436116 w 3436227"/>
              <a:gd name="connsiteY2" fmla="*/ 1718852 h 3437704"/>
              <a:gd name="connsiteX3" fmla="*/ 1718058 w 3436227"/>
              <a:gd name="connsiteY3" fmla="*/ 3437704 h 3437704"/>
              <a:gd name="connsiteX4" fmla="*/ 0 w 3436227"/>
              <a:gd name="connsiteY4" fmla="*/ 1718852 h 3437704"/>
              <a:gd name="connsiteX0" fmla="*/ 0 w 3436227"/>
              <a:gd name="connsiteY0" fmla="*/ 1718852 h 3438138"/>
              <a:gd name="connsiteX1" fmla="*/ 1718058 w 3436227"/>
              <a:gd name="connsiteY1" fmla="*/ 0 h 3438138"/>
              <a:gd name="connsiteX2" fmla="*/ 3436116 w 3436227"/>
              <a:gd name="connsiteY2" fmla="*/ 1718852 h 3438138"/>
              <a:gd name="connsiteX3" fmla="*/ 1718058 w 3436227"/>
              <a:gd name="connsiteY3" fmla="*/ 3437704 h 3438138"/>
              <a:gd name="connsiteX4" fmla="*/ 0 w 3436227"/>
              <a:gd name="connsiteY4" fmla="*/ 1718852 h 3438138"/>
              <a:gd name="connsiteX0" fmla="*/ 0 w 3436227"/>
              <a:gd name="connsiteY0" fmla="*/ 1718852 h 3437744"/>
              <a:gd name="connsiteX1" fmla="*/ 1718058 w 3436227"/>
              <a:gd name="connsiteY1" fmla="*/ 0 h 3437744"/>
              <a:gd name="connsiteX2" fmla="*/ 3436116 w 3436227"/>
              <a:gd name="connsiteY2" fmla="*/ 1718852 h 3437744"/>
              <a:gd name="connsiteX3" fmla="*/ 1718058 w 3436227"/>
              <a:gd name="connsiteY3" fmla="*/ 3437704 h 3437744"/>
              <a:gd name="connsiteX4" fmla="*/ 0 w 3436227"/>
              <a:gd name="connsiteY4" fmla="*/ 1718852 h 3437744"/>
              <a:gd name="connsiteX0" fmla="*/ 94 w 3436321"/>
              <a:gd name="connsiteY0" fmla="*/ 1718852 h 3437744"/>
              <a:gd name="connsiteX1" fmla="*/ 1718152 w 3436321"/>
              <a:gd name="connsiteY1" fmla="*/ 0 h 3437744"/>
              <a:gd name="connsiteX2" fmla="*/ 3436210 w 3436321"/>
              <a:gd name="connsiteY2" fmla="*/ 1718852 h 3437744"/>
              <a:gd name="connsiteX3" fmla="*/ 1718152 w 3436321"/>
              <a:gd name="connsiteY3" fmla="*/ 3437704 h 3437744"/>
              <a:gd name="connsiteX4" fmla="*/ 94 w 3436321"/>
              <a:gd name="connsiteY4" fmla="*/ 1718852 h 3437744"/>
              <a:gd name="connsiteX0" fmla="*/ 19 w 3436246"/>
              <a:gd name="connsiteY0" fmla="*/ 1718852 h 3437744"/>
              <a:gd name="connsiteX1" fmla="*/ 1718077 w 3436246"/>
              <a:gd name="connsiteY1" fmla="*/ 0 h 3437744"/>
              <a:gd name="connsiteX2" fmla="*/ 3436135 w 3436246"/>
              <a:gd name="connsiteY2" fmla="*/ 1718852 h 3437744"/>
              <a:gd name="connsiteX3" fmla="*/ 1718077 w 3436246"/>
              <a:gd name="connsiteY3" fmla="*/ 3437704 h 3437744"/>
              <a:gd name="connsiteX4" fmla="*/ 19 w 3436246"/>
              <a:gd name="connsiteY4" fmla="*/ 1718852 h 3437744"/>
              <a:gd name="connsiteX0" fmla="*/ 13 w 3397201"/>
              <a:gd name="connsiteY0" fmla="*/ 1721019 h 3437704"/>
              <a:gd name="connsiteX1" fmla="*/ 1679068 w 3397201"/>
              <a:gd name="connsiteY1" fmla="*/ 0 h 3437704"/>
              <a:gd name="connsiteX2" fmla="*/ 3397126 w 3397201"/>
              <a:gd name="connsiteY2" fmla="*/ 1718852 h 3437704"/>
              <a:gd name="connsiteX3" fmla="*/ 1679068 w 3397201"/>
              <a:gd name="connsiteY3" fmla="*/ 3437704 h 3437704"/>
              <a:gd name="connsiteX4" fmla="*/ 13 w 3397201"/>
              <a:gd name="connsiteY4" fmla="*/ 1721019 h 3437704"/>
              <a:gd name="connsiteX0" fmla="*/ 2264 w 3399452"/>
              <a:gd name="connsiteY0" fmla="*/ 1721019 h 3437704"/>
              <a:gd name="connsiteX1" fmla="*/ 1681319 w 3399452"/>
              <a:gd name="connsiteY1" fmla="*/ 0 h 3437704"/>
              <a:gd name="connsiteX2" fmla="*/ 3399377 w 3399452"/>
              <a:gd name="connsiteY2" fmla="*/ 1718852 h 3437704"/>
              <a:gd name="connsiteX3" fmla="*/ 1681319 w 3399452"/>
              <a:gd name="connsiteY3" fmla="*/ 3437704 h 3437704"/>
              <a:gd name="connsiteX4" fmla="*/ 2264 w 3399452"/>
              <a:gd name="connsiteY4" fmla="*/ 1721019 h 3437704"/>
              <a:gd name="connsiteX0" fmla="*/ 3150 w 3400369"/>
              <a:gd name="connsiteY0" fmla="*/ 1722662 h 3439347"/>
              <a:gd name="connsiteX1" fmla="*/ 1682205 w 3400369"/>
              <a:gd name="connsiteY1" fmla="*/ 1643 h 3439347"/>
              <a:gd name="connsiteX2" fmla="*/ 3400263 w 3400369"/>
              <a:gd name="connsiteY2" fmla="*/ 1720495 h 3439347"/>
              <a:gd name="connsiteX3" fmla="*/ 1682205 w 3400369"/>
              <a:gd name="connsiteY3" fmla="*/ 3439347 h 3439347"/>
              <a:gd name="connsiteX4" fmla="*/ 3150 w 3400369"/>
              <a:gd name="connsiteY4" fmla="*/ 1722662 h 3439347"/>
              <a:gd name="connsiteX0" fmla="*/ 2582 w 3399781"/>
              <a:gd name="connsiteY0" fmla="*/ 1721499 h 3438184"/>
              <a:gd name="connsiteX1" fmla="*/ 1681637 w 3399781"/>
              <a:gd name="connsiteY1" fmla="*/ 480 h 3438184"/>
              <a:gd name="connsiteX2" fmla="*/ 3399695 w 3399781"/>
              <a:gd name="connsiteY2" fmla="*/ 1719332 h 3438184"/>
              <a:gd name="connsiteX3" fmla="*/ 1681637 w 3399781"/>
              <a:gd name="connsiteY3" fmla="*/ 3438184 h 3438184"/>
              <a:gd name="connsiteX4" fmla="*/ 2582 w 3399781"/>
              <a:gd name="connsiteY4" fmla="*/ 1721499 h 3438184"/>
              <a:gd name="connsiteX0" fmla="*/ 2582 w 3399862"/>
              <a:gd name="connsiteY0" fmla="*/ 1721615 h 3438300"/>
              <a:gd name="connsiteX1" fmla="*/ 1681637 w 3399862"/>
              <a:gd name="connsiteY1" fmla="*/ 596 h 3438300"/>
              <a:gd name="connsiteX2" fmla="*/ 3399695 w 3399862"/>
              <a:gd name="connsiteY2" fmla="*/ 1719448 h 3438300"/>
              <a:gd name="connsiteX3" fmla="*/ 1681637 w 3399862"/>
              <a:gd name="connsiteY3" fmla="*/ 3438300 h 3438300"/>
              <a:gd name="connsiteX4" fmla="*/ 2582 w 3399862"/>
              <a:gd name="connsiteY4" fmla="*/ 1721615 h 3438300"/>
              <a:gd name="connsiteX0" fmla="*/ 2582 w 3399862"/>
              <a:gd name="connsiteY0" fmla="*/ 1721615 h 3438720"/>
              <a:gd name="connsiteX1" fmla="*/ 1681637 w 3399862"/>
              <a:gd name="connsiteY1" fmla="*/ 596 h 3438720"/>
              <a:gd name="connsiteX2" fmla="*/ 3399695 w 3399862"/>
              <a:gd name="connsiteY2" fmla="*/ 1719448 h 3438720"/>
              <a:gd name="connsiteX3" fmla="*/ 1681637 w 3399862"/>
              <a:gd name="connsiteY3" fmla="*/ 3438300 h 3438720"/>
              <a:gd name="connsiteX4" fmla="*/ 2582 w 3399862"/>
              <a:gd name="connsiteY4" fmla="*/ 1721615 h 3438720"/>
              <a:gd name="connsiteX0" fmla="*/ 2582 w 3399862"/>
              <a:gd name="connsiteY0" fmla="*/ 1721615 h 3438816"/>
              <a:gd name="connsiteX1" fmla="*/ 1681637 w 3399862"/>
              <a:gd name="connsiteY1" fmla="*/ 596 h 3438816"/>
              <a:gd name="connsiteX2" fmla="*/ 3399695 w 3399862"/>
              <a:gd name="connsiteY2" fmla="*/ 1719448 h 3438816"/>
              <a:gd name="connsiteX3" fmla="*/ 1681637 w 3399862"/>
              <a:gd name="connsiteY3" fmla="*/ 3438300 h 3438816"/>
              <a:gd name="connsiteX4" fmla="*/ 2582 w 3399862"/>
              <a:gd name="connsiteY4" fmla="*/ 1721615 h 343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99862" h="3438816">
                <a:moveTo>
                  <a:pt x="2582" y="1721615"/>
                </a:moveTo>
                <a:cubicBezTo>
                  <a:pt x="-58089" y="466796"/>
                  <a:pt x="963774" y="22625"/>
                  <a:pt x="1681637" y="596"/>
                </a:cubicBezTo>
                <a:cubicBezTo>
                  <a:pt x="2399500" y="-21433"/>
                  <a:pt x="3414863" y="566470"/>
                  <a:pt x="3399695" y="1719448"/>
                </a:cubicBezTo>
                <a:cubicBezTo>
                  <a:pt x="3399695" y="2820422"/>
                  <a:pt x="2308493" y="3459607"/>
                  <a:pt x="1681637" y="3438300"/>
                </a:cubicBezTo>
                <a:cubicBezTo>
                  <a:pt x="1054781" y="3416993"/>
                  <a:pt x="63253" y="2976434"/>
                  <a:pt x="2582" y="1721615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12450" spc="-225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150876" indent="0">
              <a:buNone/>
              <a:defRPr>
                <a:solidFill>
                  <a:schemeClr val="bg1"/>
                </a:solidFill>
              </a:defRPr>
            </a:lvl2pPr>
            <a:lvl3pPr marL="342900" indent="0">
              <a:buNone/>
              <a:defRPr>
                <a:solidFill>
                  <a:schemeClr val="bg1"/>
                </a:solidFill>
              </a:defRPr>
            </a:lvl3pPr>
            <a:lvl4pPr marL="493776" indent="0">
              <a:buNone/>
              <a:defRPr>
                <a:solidFill>
                  <a:schemeClr val="bg1"/>
                </a:solidFill>
              </a:defRPr>
            </a:lvl4pPr>
            <a:lvl5pPr marL="685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687" y="383769"/>
            <a:ext cx="8343900" cy="69406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 C headline, do not exceed one line (sentence-case)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89770" y="1692019"/>
            <a:ext cx="1879260" cy="13678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 b="1" spc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90371" y="1715832"/>
            <a:ext cx="1852589" cy="11296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 b="1" spc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400050" y="109728"/>
            <a:ext cx="4343400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13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00050" y="4159010"/>
            <a:ext cx="4000501" cy="228600"/>
          </a:xfrm>
        </p:spPr>
        <p:txBody>
          <a:bodyPr anchor="b" anchorCtr="0"/>
          <a:lstStyle>
            <a:lvl1pPr marL="68580" indent="-68580" algn="l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  <a:defRPr sz="525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789771" y="1921120"/>
            <a:ext cx="1879260" cy="1914788"/>
          </a:xfrm>
        </p:spPr>
        <p:txBody>
          <a:bodyPr/>
          <a:lstStyle>
            <a:lvl1pPr marL="137160" indent="-137160">
              <a:spcBef>
                <a:spcPts val="450"/>
              </a:spcBef>
              <a:defRPr sz="1050">
                <a:solidFill>
                  <a:schemeClr val="tx1"/>
                </a:solidFill>
                <a:latin typeface="+mn-lt"/>
              </a:defRPr>
            </a:lvl1pPr>
            <a:lvl2pPr marL="342900" indent="-137160">
              <a:buFont typeface="Arial" panose="020B0604020202020204" pitchFamily="34" charset="0"/>
              <a:buChar char="•"/>
              <a:defRPr sz="975">
                <a:solidFill>
                  <a:schemeClr val="tx1"/>
                </a:solidFill>
                <a:latin typeface="+mn-lt"/>
              </a:defRPr>
            </a:lvl2pPr>
            <a:lvl3pPr marL="548640" indent="-137160">
              <a:defRPr sz="900">
                <a:solidFill>
                  <a:schemeClr val="tx1"/>
                </a:solidFill>
                <a:latin typeface="+mn-lt"/>
              </a:defRPr>
            </a:lvl3pPr>
            <a:lvl4pPr marL="582930" indent="-89154">
              <a:buFont typeface="Arial" panose="020B0604020202020204" pitchFamily="34" charset="0"/>
              <a:buChar char="•"/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23" hasCustomPrompt="1"/>
          </p:nvPr>
        </p:nvSpPr>
        <p:spPr>
          <a:xfrm>
            <a:off x="6590370" y="1921120"/>
            <a:ext cx="1879260" cy="1914788"/>
          </a:xfrm>
        </p:spPr>
        <p:txBody>
          <a:bodyPr/>
          <a:lstStyle>
            <a:lvl1pPr marL="137160" indent="-137160">
              <a:spcBef>
                <a:spcPts val="450"/>
              </a:spcBef>
              <a:defRPr sz="1050">
                <a:solidFill>
                  <a:schemeClr val="tx1"/>
                </a:solidFill>
                <a:latin typeface="+mn-lt"/>
              </a:defRPr>
            </a:lvl1pPr>
            <a:lvl2pPr marL="342900" indent="-137160">
              <a:buFont typeface="Arial" panose="020B0604020202020204" pitchFamily="34" charset="0"/>
              <a:buChar char="•"/>
              <a:defRPr sz="975">
                <a:solidFill>
                  <a:schemeClr val="tx1"/>
                </a:solidFill>
                <a:latin typeface="+mn-lt"/>
              </a:defRPr>
            </a:lvl2pPr>
            <a:lvl3pPr marL="548640" indent="-137160">
              <a:defRPr sz="900">
                <a:solidFill>
                  <a:schemeClr val="tx1"/>
                </a:solidFill>
                <a:latin typeface="+mn-lt"/>
              </a:defRPr>
            </a:lvl3pPr>
            <a:lvl4pPr marL="582930" indent="-89154">
              <a:buFont typeface="Arial" panose="020B0604020202020204" pitchFamily="34" charset="0"/>
              <a:buChar char="•"/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114553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92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687" y="383769"/>
            <a:ext cx="8343900" cy="69406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 D headline, do not exceed one line (sentence-case)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06161" y="3327582"/>
            <a:ext cx="1697774" cy="787218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Arial" panose="020B0604020202020204" pitchFamily="34" charset="0"/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A99E0FB-2265-4482-87C9-F272940836C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48073" y="3327582"/>
            <a:ext cx="1697775" cy="787218"/>
          </a:xfr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31D5014-CE1F-4786-BBF6-AC803DC596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619183" y="3327582"/>
            <a:ext cx="1697775" cy="787218"/>
          </a:xfr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C08EAA03-9E5B-4C34-B404-45747AE03F6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45858" y="1217270"/>
            <a:ext cx="1730990" cy="1749232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3118" h="3641091">
                <a:moveTo>
                  <a:pt x="2877" y="1813826"/>
                </a:moveTo>
                <a:cubicBezTo>
                  <a:pt x="-64359" y="499224"/>
                  <a:pt x="1061764" y="-13189"/>
                  <a:pt x="1796274" y="258"/>
                </a:cubicBezTo>
                <a:cubicBezTo>
                  <a:pt x="2530784" y="13705"/>
                  <a:pt x="3603118" y="559737"/>
                  <a:pt x="3603118" y="1813825"/>
                </a:cubicBezTo>
                <a:cubicBezTo>
                  <a:pt x="3582949" y="3027573"/>
                  <a:pt x="2490443" y="3627392"/>
                  <a:pt x="1796274" y="3640840"/>
                </a:cubicBezTo>
                <a:cubicBezTo>
                  <a:pt x="1102105" y="3654288"/>
                  <a:pt x="70113" y="3128428"/>
                  <a:pt x="2877" y="1813826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3DEF3264-9519-41F3-B994-95E6DD67D11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9967" y="1217267"/>
            <a:ext cx="1730162" cy="1749224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909"/>
              <a:gd name="connsiteX1" fmla="*/ 1796274 w 3603118"/>
              <a:gd name="connsiteY1" fmla="*/ 258 h 3640909"/>
              <a:gd name="connsiteX2" fmla="*/ 3603118 w 3603118"/>
              <a:gd name="connsiteY2" fmla="*/ 1813825 h 3640909"/>
              <a:gd name="connsiteX3" fmla="*/ 1796274 w 3603118"/>
              <a:gd name="connsiteY3" fmla="*/ 3640840 h 3640909"/>
              <a:gd name="connsiteX4" fmla="*/ 2877 w 3603118"/>
              <a:gd name="connsiteY4" fmla="*/ 1813826 h 3640909"/>
              <a:gd name="connsiteX0" fmla="*/ 2877 w 3603142"/>
              <a:gd name="connsiteY0" fmla="*/ 1813826 h 3640909"/>
              <a:gd name="connsiteX1" fmla="*/ 1796274 w 3603142"/>
              <a:gd name="connsiteY1" fmla="*/ 258 h 3640909"/>
              <a:gd name="connsiteX2" fmla="*/ 3603118 w 3603142"/>
              <a:gd name="connsiteY2" fmla="*/ 1813825 h 3640909"/>
              <a:gd name="connsiteX3" fmla="*/ 1796274 w 3603142"/>
              <a:gd name="connsiteY3" fmla="*/ 3640840 h 3640909"/>
              <a:gd name="connsiteX4" fmla="*/ 2877 w 3603142"/>
              <a:gd name="connsiteY4" fmla="*/ 1813826 h 3640909"/>
              <a:gd name="connsiteX0" fmla="*/ 2877 w 3603146"/>
              <a:gd name="connsiteY0" fmla="*/ 1813826 h 3641757"/>
              <a:gd name="connsiteX1" fmla="*/ 1796274 w 3603146"/>
              <a:gd name="connsiteY1" fmla="*/ 258 h 3641757"/>
              <a:gd name="connsiteX2" fmla="*/ 3603118 w 3603146"/>
              <a:gd name="connsiteY2" fmla="*/ 1813825 h 3641757"/>
              <a:gd name="connsiteX3" fmla="*/ 1796274 w 3603146"/>
              <a:gd name="connsiteY3" fmla="*/ 3640840 h 3641757"/>
              <a:gd name="connsiteX4" fmla="*/ 2877 w 3603146"/>
              <a:gd name="connsiteY4" fmla="*/ 1813826 h 3641757"/>
              <a:gd name="connsiteX0" fmla="*/ 2877 w 3603140"/>
              <a:gd name="connsiteY0" fmla="*/ 1813826 h 3641131"/>
              <a:gd name="connsiteX1" fmla="*/ 1796274 w 3603140"/>
              <a:gd name="connsiteY1" fmla="*/ 258 h 3641131"/>
              <a:gd name="connsiteX2" fmla="*/ 3603118 w 3603140"/>
              <a:gd name="connsiteY2" fmla="*/ 1813825 h 3641131"/>
              <a:gd name="connsiteX3" fmla="*/ 1796274 w 3603140"/>
              <a:gd name="connsiteY3" fmla="*/ 3640840 h 3641131"/>
              <a:gd name="connsiteX4" fmla="*/ 2877 w 3603140"/>
              <a:gd name="connsiteY4" fmla="*/ 1813826 h 3641131"/>
              <a:gd name="connsiteX0" fmla="*/ 171 w 3600434"/>
              <a:gd name="connsiteY0" fmla="*/ 1813763 h 3641068"/>
              <a:gd name="connsiteX1" fmla="*/ 1793568 w 3600434"/>
              <a:gd name="connsiteY1" fmla="*/ 195 h 3641068"/>
              <a:gd name="connsiteX2" fmla="*/ 3600412 w 3600434"/>
              <a:gd name="connsiteY2" fmla="*/ 1813762 h 3641068"/>
              <a:gd name="connsiteX3" fmla="*/ 1793568 w 3600434"/>
              <a:gd name="connsiteY3" fmla="*/ 3640777 h 3641068"/>
              <a:gd name="connsiteX4" fmla="*/ 171 w 3600434"/>
              <a:gd name="connsiteY4" fmla="*/ 1813763 h 3641068"/>
              <a:gd name="connsiteX0" fmla="*/ 171 w 3600434"/>
              <a:gd name="connsiteY0" fmla="*/ 1813785 h 3641090"/>
              <a:gd name="connsiteX1" fmla="*/ 1793568 w 3600434"/>
              <a:gd name="connsiteY1" fmla="*/ 217 h 3641090"/>
              <a:gd name="connsiteX2" fmla="*/ 3600412 w 3600434"/>
              <a:gd name="connsiteY2" fmla="*/ 1813784 h 3641090"/>
              <a:gd name="connsiteX3" fmla="*/ 1793568 w 3600434"/>
              <a:gd name="connsiteY3" fmla="*/ 3640799 h 3641090"/>
              <a:gd name="connsiteX4" fmla="*/ 171 w 3600434"/>
              <a:gd name="connsiteY4" fmla="*/ 1813785 h 3641090"/>
              <a:gd name="connsiteX0" fmla="*/ 552 w 3600815"/>
              <a:gd name="connsiteY0" fmla="*/ 1813772 h 3641077"/>
              <a:gd name="connsiteX1" fmla="*/ 1793949 w 3600815"/>
              <a:gd name="connsiteY1" fmla="*/ 204 h 3641077"/>
              <a:gd name="connsiteX2" fmla="*/ 3600793 w 3600815"/>
              <a:gd name="connsiteY2" fmla="*/ 1813771 h 3641077"/>
              <a:gd name="connsiteX3" fmla="*/ 1793949 w 3600815"/>
              <a:gd name="connsiteY3" fmla="*/ 3640786 h 3641077"/>
              <a:gd name="connsiteX4" fmla="*/ 552 w 3600815"/>
              <a:gd name="connsiteY4" fmla="*/ 1813772 h 3641077"/>
              <a:gd name="connsiteX0" fmla="*/ 654 w 3600917"/>
              <a:gd name="connsiteY0" fmla="*/ 1813614 h 3640919"/>
              <a:gd name="connsiteX1" fmla="*/ 1794051 w 3600917"/>
              <a:gd name="connsiteY1" fmla="*/ 46 h 3640919"/>
              <a:gd name="connsiteX2" fmla="*/ 3600895 w 3600917"/>
              <a:gd name="connsiteY2" fmla="*/ 1813613 h 3640919"/>
              <a:gd name="connsiteX3" fmla="*/ 1794051 w 3600917"/>
              <a:gd name="connsiteY3" fmla="*/ 3640628 h 3640919"/>
              <a:gd name="connsiteX4" fmla="*/ 654 w 3600917"/>
              <a:gd name="connsiteY4" fmla="*/ 1813614 h 3640919"/>
              <a:gd name="connsiteX0" fmla="*/ 563 w 3600826"/>
              <a:gd name="connsiteY0" fmla="*/ 1813624 h 3640929"/>
              <a:gd name="connsiteX1" fmla="*/ 1793960 w 3600826"/>
              <a:gd name="connsiteY1" fmla="*/ 56 h 3640929"/>
              <a:gd name="connsiteX2" fmla="*/ 3600804 w 3600826"/>
              <a:gd name="connsiteY2" fmla="*/ 1813623 h 3640929"/>
              <a:gd name="connsiteX3" fmla="*/ 1793960 w 3600826"/>
              <a:gd name="connsiteY3" fmla="*/ 3640638 h 3640929"/>
              <a:gd name="connsiteX4" fmla="*/ 563 w 3600826"/>
              <a:gd name="connsiteY4" fmla="*/ 1813624 h 3640929"/>
              <a:gd name="connsiteX0" fmla="*/ 641 w 3600904"/>
              <a:gd name="connsiteY0" fmla="*/ 1813771 h 3641076"/>
              <a:gd name="connsiteX1" fmla="*/ 1794038 w 3600904"/>
              <a:gd name="connsiteY1" fmla="*/ 203 h 3641076"/>
              <a:gd name="connsiteX2" fmla="*/ 3600882 w 3600904"/>
              <a:gd name="connsiteY2" fmla="*/ 1813770 h 3641076"/>
              <a:gd name="connsiteX3" fmla="*/ 1794038 w 3600904"/>
              <a:gd name="connsiteY3" fmla="*/ 3640785 h 3641076"/>
              <a:gd name="connsiteX4" fmla="*/ 641 w 3600904"/>
              <a:gd name="connsiteY4" fmla="*/ 1813771 h 3641076"/>
              <a:gd name="connsiteX0" fmla="*/ 641 w 3601397"/>
              <a:gd name="connsiteY0" fmla="*/ 1813771 h 3641076"/>
              <a:gd name="connsiteX1" fmla="*/ 1794038 w 3601397"/>
              <a:gd name="connsiteY1" fmla="*/ 203 h 3641076"/>
              <a:gd name="connsiteX2" fmla="*/ 3600882 w 3601397"/>
              <a:gd name="connsiteY2" fmla="*/ 1813770 h 3641076"/>
              <a:gd name="connsiteX3" fmla="*/ 1794038 w 3601397"/>
              <a:gd name="connsiteY3" fmla="*/ 3640785 h 3641076"/>
              <a:gd name="connsiteX4" fmla="*/ 641 w 3601397"/>
              <a:gd name="connsiteY4" fmla="*/ 1813771 h 3641076"/>
              <a:gd name="connsiteX0" fmla="*/ 641 w 3601397"/>
              <a:gd name="connsiteY0" fmla="*/ 1813771 h 3642803"/>
              <a:gd name="connsiteX1" fmla="*/ 1794038 w 3601397"/>
              <a:gd name="connsiteY1" fmla="*/ 203 h 3642803"/>
              <a:gd name="connsiteX2" fmla="*/ 3600882 w 3601397"/>
              <a:gd name="connsiteY2" fmla="*/ 1813770 h 3642803"/>
              <a:gd name="connsiteX3" fmla="*/ 1794038 w 3601397"/>
              <a:gd name="connsiteY3" fmla="*/ 3640785 h 3642803"/>
              <a:gd name="connsiteX4" fmla="*/ 641 w 3601397"/>
              <a:gd name="connsiteY4" fmla="*/ 1813771 h 3642803"/>
              <a:gd name="connsiteX0" fmla="*/ 641 w 3601397"/>
              <a:gd name="connsiteY0" fmla="*/ 1813771 h 3641076"/>
              <a:gd name="connsiteX1" fmla="*/ 1794038 w 3601397"/>
              <a:gd name="connsiteY1" fmla="*/ 203 h 3641076"/>
              <a:gd name="connsiteX2" fmla="*/ 3600882 w 3601397"/>
              <a:gd name="connsiteY2" fmla="*/ 1813770 h 3641076"/>
              <a:gd name="connsiteX3" fmla="*/ 1794038 w 3601397"/>
              <a:gd name="connsiteY3" fmla="*/ 3640785 h 3641076"/>
              <a:gd name="connsiteX4" fmla="*/ 641 w 3601397"/>
              <a:gd name="connsiteY4" fmla="*/ 1813771 h 3641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1397" h="3641076">
                <a:moveTo>
                  <a:pt x="641" y="1813771"/>
                </a:moveTo>
                <a:cubicBezTo>
                  <a:pt x="-27959" y="640836"/>
                  <a:pt x="904981" y="-13244"/>
                  <a:pt x="1794038" y="203"/>
                </a:cubicBezTo>
                <a:cubicBezTo>
                  <a:pt x="2683095" y="13650"/>
                  <a:pt x="3626640" y="714228"/>
                  <a:pt x="3600882" y="1813770"/>
                </a:cubicBezTo>
                <a:cubicBezTo>
                  <a:pt x="3606471" y="2769941"/>
                  <a:pt x="2655631" y="3659533"/>
                  <a:pt x="1794038" y="3640785"/>
                </a:cubicBezTo>
                <a:cubicBezTo>
                  <a:pt x="932445" y="3622037"/>
                  <a:pt x="29241" y="2986706"/>
                  <a:pt x="641" y="1813771"/>
                </a:cubicBezTo>
                <a:close/>
              </a:path>
            </a:pathLst>
          </a:cu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F9443887-7DFF-4ADA-8E41-894FB0ABA4F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02575" y="1217280"/>
            <a:ext cx="1730990" cy="1749197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909"/>
              <a:gd name="connsiteX1" fmla="*/ 1796274 w 3603118"/>
              <a:gd name="connsiteY1" fmla="*/ 258 h 3640909"/>
              <a:gd name="connsiteX2" fmla="*/ 3603118 w 3603118"/>
              <a:gd name="connsiteY2" fmla="*/ 1813825 h 3640909"/>
              <a:gd name="connsiteX3" fmla="*/ 1796274 w 3603118"/>
              <a:gd name="connsiteY3" fmla="*/ 3640840 h 3640909"/>
              <a:gd name="connsiteX4" fmla="*/ 2877 w 3603118"/>
              <a:gd name="connsiteY4" fmla="*/ 1813826 h 3640909"/>
              <a:gd name="connsiteX0" fmla="*/ 2877 w 3603118"/>
              <a:gd name="connsiteY0" fmla="*/ 1813826 h 3640881"/>
              <a:gd name="connsiteX1" fmla="*/ 1796274 w 3603118"/>
              <a:gd name="connsiteY1" fmla="*/ 258 h 3640881"/>
              <a:gd name="connsiteX2" fmla="*/ 3603118 w 3603118"/>
              <a:gd name="connsiteY2" fmla="*/ 1813825 h 3640881"/>
              <a:gd name="connsiteX3" fmla="*/ 1796274 w 3603118"/>
              <a:gd name="connsiteY3" fmla="*/ 3640840 h 3640881"/>
              <a:gd name="connsiteX4" fmla="*/ 2877 w 3603118"/>
              <a:gd name="connsiteY4" fmla="*/ 1813826 h 3640881"/>
              <a:gd name="connsiteX0" fmla="*/ 2877 w 3603118"/>
              <a:gd name="connsiteY0" fmla="*/ 1813826 h 3641018"/>
              <a:gd name="connsiteX1" fmla="*/ 1796274 w 3603118"/>
              <a:gd name="connsiteY1" fmla="*/ 258 h 3641018"/>
              <a:gd name="connsiteX2" fmla="*/ 3603118 w 3603118"/>
              <a:gd name="connsiteY2" fmla="*/ 1813825 h 3641018"/>
              <a:gd name="connsiteX3" fmla="*/ 1796274 w 3603118"/>
              <a:gd name="connsiteY3" fmla="*/ 3640840 h 3641018"/>
              <a:gd name="connsiteX4" fmla="*/ 2877 w 3603118"/>
              <a:gd name="connsiteY4" fmla="*/ 1813826 h 3641018"/>
              <a:gd name="connsiteX0" fmla="*/ 2877 w 3603118"/>
              <a:gd name="connsiteY0" fmla="*/ 1813826 h 3641018"/>
              <a:gd name="connsiteX1" fmla="*/ 1796274 w 3603118"/>
              <a:gd name="connsiteY1" fmla="*/ 258 h 3641018"/>
              <a:gd name="connsiteX2" fmla="*/ 3603118 w 3603118"/>
              <a:gd name="connsiteY2" fmla="*/ 1813825 h 3641018"/>
              <a:gd name="connsiteX3" fmla="*/ 1796274 w 3603118"/>
              <a:gd name="connsiteY3" fmla="*/ 3640840 h 3641018"/>
              <a:gd name="connsiteX4" fmla="*/ 2877 w 3603118"/>
              <a:gd name="connsiteY4" fmla="*/ 1813826 h 3641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3118" h="3641018">
                <a:moveTo>
                  <a:pt x="2877" y="1813826"/>
                </a:moveTo>
                <a:cubicBezTo>
                  <a:pt x="-64359" y="499224"/>
                  <a:pt x="1061764" y="-13189"/>
                  <a:pt x="1796274" y="258"/>
                </a:cubicBezTo>
                <a:cubicBezTo>
                  <a:pt x="2530784" y="13705"/>
                  <a:pt x="3603118" y="559737"/>
                  <a:pt x="3603118" y="1813825"/>
                </a:cubicBezTo>
                <a:cubicBezTo>
                  <a:pt x="3582949" y="3027573"/>
                  <a:pt x="2451806" y="3653150"/>
                  <a:pt x="1796274" y="3640840"/>
                </a:cubicBezTo>
                <a:cubicBezTo>
                  <a:pt x="1140742" y="3628530"/>
                  <a:pt x="70113" y="3128428"/>
                  <a:pt x="2877" y="1813826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0359" y="2984030"/>
            <a:ext cx="1949378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4669" y="2984030"/>
            <a:ext cx="1904583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05437" y="2984030"/>
            <a:ext cx="1925267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00050" y="109728"/>
            <a:ext cx="4343400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13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00050" y="4159010"/>
            <a:ext cx="4000501" cy="228600"/>
          </a:xfrm>
        </p:spPr>
        <p:txBody>
          <a:bodyPr anchor="b" anchorCtr="0"/>
          <a:lstStyle>
            <a:lvl1pPr marL="68580" indent="-68580" algn="l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  <a:defRPr sz="525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</p:spTree>
    <p:extLst>
      <p:ext uri="{BB962C8B-B14F-4D97-AF65-F5344CB8AC3E}">
        <p14:creationId xmlns:p14="http://schemas.microsoft.com/office/powerpoint/2010/main" val="13405185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687" y="383769"/>
            <a:ext cx="8343900" cy="69406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 D headline, do not exceed one line (sentence-case)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sz="quarter" idx="10"/>
          </p:nvPr>
        </p:nvSpPr>
        <p:spPr>
          <a:xfrm>
            <a:off x="536642" y="3308911"/>
            <a:ext cx="1697774" cy="805893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Arial" panose="020B0604020202020204" pitchFamily="34" charset="0"/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4A99E0FB-2265-4482-87C9-F272940836C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725760" y="3308911"/>
            <a:ext cx="1697775" cy="805893"/>
          </a:xfr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E31D5014-CE1F-4786-BBF6-AC803DC596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29568" y="3308911"/>
            <a:ext cx="1697775" cy="805893"/>
          </a:xfr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C08EAA03-9E5B-4C34-B404-45747AE03F6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84067" y="1158879"/>
            <a:ext cx="1730990" cy="1749232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3118" h="3641091">
                <a:moveTo>
                  <a:pt x="2877" y="1813826"/>
                </a:moveTo>
                <a:cubicBezTo>
                  <a:pt x="-64359" y="499224"/>
                  <a:pt x="1061764" y="-13189"/>
                  <a:pt x="1796274" y="258"/>
                </a:cubicBezTo>
                <a:cubicBezTo>
                  <a:pt x="2530784" y="13705"/>
                  <a:pt x="3603118" y="559737"/>
                  <a:pt x="3603118" y="1813825"/>
                </a:cubicBezTo>
                <a:cubicBezTo>
                  <a:pt x="3582949" y="3027573"/>
                  <a:pt x="2490443" y="3627392"/>
                  <a:pt x="1796274" y="3640840"/>
                </a:cubicBezTo>
                <a:cubicBezTo>
                  <a:pt x="1102105" y="3654288"/>
                  <a:pt x="70113" y="3128428"/>
                  <a:pt x="2877" y="1813826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3DEF3264-9519-41F3-B994-95E6DD67D11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20448" y="1158868"/>
            <a:ext cx="1730162" cy="1749224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909"/>
              <a:gd name="connsiteX1" fmla="*/ 1796274 w 3603118"/>
              <a:gd name="connsiteY1" fmla="*/ 258 h 3640909"/>
              <a:gd name="connsiteX2" fmla="*/ 3603118 w 3603118"/>
              <a:gd name="connsiteY2" fmla="*/ 1813825 h 3640909"/>
              <a:gd name="connsiteX3" fmla="*/ 1796274 w 3603118"/>
              <a:gd name="connsiteY3" fmla="*/ 3640840 h 3640909"/>
              <a:gd name="connsiteX4" fmla="*/ 2877 w 3603118"/>
              <a:gd name="connsiteY4" fmla="*/ 1813826 h 3640909"/>
              <a:gd name="connsiteX0" fmla="*/ 2877 w 3603142"/>
              <a:gd name="connsiteY0" fmla="*/ 1813826 h 3640909"/>
              <a:gd name="connsiteX1" fmla="*/ 1796274 w 3603142"/>
              <a:gd name="connsiteY1" fmla="*/ 258 h 3640909"/>
              <a:gd name="connsiteX2" fmla="*/ 3603118 w 3603142"/>
              <a:gd name="connsiteY2" fmla="*/ 1813825 h 3640909"/>
              <a:gd name="connsiteX3" fmla="*/ 1796274 w 3603142"/>
              <a:gd name="connsiteY3" fmla="*/ 3640840 h 3640909"/>
              <a:gd name="connsiteX4" fmla="*/ 2877 w 3603142"/>
              <a:gd name="connsiteY4" fmla="*/ 1813826 h 3640909"/>
              <a:gd name="connsiteX0" fmla="*/ 2877 w 3603146"/>
              <a:gd name="connsiteY0" fmla="*/ 1813826 h 3641757"/>
              <a:gd name="connsiteX1" fmla="*/ 1796274 w 3603146"/>
              <a:gd name="connsiteY1" fmla="*/ 258 h 3641757"/>
              <a:gd name="connsiteX2" fmla="*/ 3603118 w 3603146"/>
              <a:gd name="connsiteY2" fmla="*/ 1813825 h 3641757"/>
              <a:gd name="connsiteX3" fmla="*/ 1796274 w 3603146"/>
              <a:gd name="connsiteY3" fmla="*/ 3640840 h 3641757"/>
              <a:gd name="connsiteX4" fmla="*/ 2877 w 3603146"/>
              <a:gd name="connsiteY4" fmla="*/ 1813826 h 3641757"/>
              <a:gd name="connsiteX0" fmla="*/ 2877 w 3603140"/>
              <a:gd name="connsiteY0" fmla="*/ 1813826 h 3641131"/>
              <a:gd name="connsiteX1" fmla="*/ 1796274 w 3603140"/>
              <a:gd name="connsiteY1" fmla="*/ 258 h 3641131"/>
              <a:gd name="connsiteX2" fmla="*/ 3603118 w 3603140"/>
              <a:gd name="connsiteY2" fmla="*/ 1813825 h 3641131"/>
              <a:gd name="connsiteX3" fmla="*/ 1796274 w 3603140"/>
              <a:gd name="connsiteY3" fmla="*/ 3640840 h 3641131"/>
              <a:gd name="connsiteX4" fmla="*/ 2877 w 3603140"/>
              <a:gd name="connsiteY4" fmla="*/ 1813826 h 3641131"/>
              <a:gd name="connsiteX0" fmla="*/ 171 w 3600434"/>
              <a:gd name="connsiteY0" fmla="*/ 1813763 h 3641068"/>
              <a:gd name="connsiteX1" fmla="*/ 1793568 w 3600434"/>
              <a:gd name="connsiteY1" fmla="*/ 195 h 3641068"/>
              <a:gd name="connsiteX2" fmla="*/ 3600412 w 3600434"/>
              <a:gd name="connsiteY2" fmla="*/ 1813762 h 3641068"/>
              <a:gd name="connsiteX3" fmla="*/ 1793568 w 3600434"/>
              <a:gd name="connsiteY3" fmla="*/ 3640777 h 3641068"/>
              <a:gd name="connsiteX4" fmla="*/ 171 w 3600434"/>
              <a:gd name="connsiteY4" fmla="*/ 1813763 h 3641068"/>
              <a:gd name="connsiteX0" fmla="*/ 171 w 3600434"/>
              <a:gd name="connsiteY0" fmla="*/ 1813785 h 3641090"/>
              <a:gd name="connsiteX1" fmla="*/ 1793568 w 3600434"/>
              <a:gd name="connsiteY1" fmla="*/ 217 h 3641090"/>
              <a:gd name="connsiteX2" fmla="*/ 3600412 w 3600434"/>
              <a:gd name="connsiteY2" fmla="*/ 1813784 h 3641090"/>
              <a:gd name="connsiteX3" fmla="*/ 1793568 w 3600434"/>
              <a:gd name="connsiteY3" fmla="*/ 3640799 h 3641090"/>
              <a:gd name="connsiteX4" fmla="*/ 171 w 3600434"/>
              <a:gd name="connsiteY4" fmla="*/ 1813785 h 3641090"/>
              <a:gd name="connsiteX0" fmla="*/ 552 w 3600815"/>
              <a:gd name="connsiteY0" fmla="*/ 1813772 h 3641077"/>
              <a:gd name="connsiteX1" fmla="*/ 1793949 w 3600815"/>
              <a:gd name="connsiteY1" fmla="*/ 204 h 3641077"/>
              <a:gd name="connsiteX2" fmla="*/ 3600793 w 3600815"/>
              <a:gd name="connsiteY2" fmla="*/ 1813771 h 3641077"/>
              <a:gd name="connsiteX3" fmla="*/ 1793949 w 3600815"/>
              <a:gd name="connsiteY3" fmla="*/ 3640786 h 3641077"/>
              <a:gd name="connsiteX4" fmla="*/ 552 w 3600815"/>
              <a:gd name="connsiteY4" fmla="*/ 1813772 h 3641077"/>
              <a:gd name="connsiteX0" fmla="*/ 654 w 3600917"/>
              <a:gd name="connsiteY0" fmla="*/ 1813614 h 3640919"/>
              <a:gd name="connsiteX1" fmla="*/ 1794051 w 3600917"/>
              <a:gd name="connsiteY1" fmla="*/ 46 h 3640919"/>
              <a:gd name="connsiteX2" fmla="*/ 3600895 w 3600917"/>
              <a:gd name="connsiteY2" fmla="*/ 1813613 h 3640919"/>
              <a:gd name="connsiteX3" fmla="*/ 1794051 w 3600917"/>
              <a:gd name="connsiteY3" fmla="*/ 3640628 h 3640919"/>
              <a:gd name="connsiteX4" fmla="*/ 654 w 3600917"/>
              <a:gd name="connsiteY4" fmla="*/ 1813614 h 3640919"/>
              <a:gd name="connsiteX0" fmla="*/ 563 w 3600826"/>
              <a:gd name="connsiteY0" fmla="*/ 1813624 h 3640929"/>
              <a:gd name="connsiteX1" fmla="*/ 1793960 w 3600826"/>
              <a:gd name="connsiteY1" fmla="*/ 56 h 3640929"/>
              <a:gd name="connsiteX2" fmla="*/ 3600804 w 3600826"/>
              <a:gd name="connsiteY2" fmla="*/ 1813623 h 3640929"/>
              <a:gd name="connsiteX3" fmla="*/ 1793960 w 3600826"/>
              <a:gd name="connsiteY3" fmla="*/ 3640638 h 3640929"/>
              <a:gd name="connsiteX4" fmla="*/ 563 w 3600826"/>
              <a:gd name="connsiteY4" fmla="*/ 1813624 h 3640929"/>
              <a:gd name="connsiteX0" fmla="*/ 641 w 3600904"/>
              <a:gd name="connsiteY0" fmla="*/ 1813771 h 3641076"/>
              <a:gd name="connsiteX1" fmla="*/ 1794038 w 3600904"/>
              <a:gd name="connsiteY1" fmla="*/ 203 h 3641076"/>
              <a:gd name="connsiteX2" fmla="*/ 3600882 w 3600904"/>
              <a:gd name="connsiteY2" fmla="*/ 1813770 h 3641076"/>
              <a:gd name="connsiteX3" fmla="*/ 1794038 w 3600904"/>
              <a:gd name="connsiteY3" fmla="*/ 3640785 h 3641076"/>
              <a:gd name="connsiteX4" fmla="*/ 641 w 3600904"/>
              <a:gd name="connsiteY4" fmla="*/ 1813771 h 3641076"/>
              <a:gd name="connsiteX0" fmla="*/ 641 w 3601397"/>
              <a:gd name="connsiteY0" fmla="*/ 1813771 h 3641076"/>
              <a:gd name="connsiteX1" fmla="*/ 1794038 w 3601397"/>
              <a:gd name="connsiteY1" fmla="*/ 203 h 3641076"/>
              <a:gd name="connsiteX2" fmla="*/ 3600882 w 3601397"/>
              <a:gd name="connsiteY2" fmla="*/ 1813770 h 3641076"/>
              <a:gd name="connsiteX3" fmla="*/ 1794038 w 3601397"/>
              <a:gd name="connsiteY3" fmla="*/ 3640785 h 3641076"/>
              <a:gd name="connsiteX4" fmla="*/ 641 w 3601397"/>
              <a:gd name="connsiteY4" fmla="*/ 1813771 h 3641076"/>
              <a:gd name="connsiteX0" fmla="*/ 641 w 3601397"/>
              <a:gd name="connsiteY0" fmla="*/ 1813771 h 3642803"/>
              <a:gd name="connsiteX1" fmla="*/ 1794038 w 3601397"/>
              <a:gd name="connsiteY1" fmla="*/ 203 h 3642803"/>
              <a:gd name="connsiteX2" fmla="*/ 3600882 w 3601397"/>
              <a:gd name="connsiteY2" fmla="*/ 1813770 h 3642803"/>
              <a:gd name="connsiteX3" fmla="*/ 1794038 w 3601397"/>
              <a:gd name="connsiteY3" fmla="*/ 3640785 h 3642803"/>
              <a:gd name="connsiteX4" fmla="*/ 641 w 3601397"/>
              <a:gd name="connsiteY4" fmla="*/ 1813771 h 3642803"/>
              <a:gd name="connsiteX0" fmla="*/ 641 w 3601397"/>
              <a:gd name="connsiteY0" fmla="*/ 1813771 h 3641076"/>
              <a:gd name="connsiteX1" fmla="*/ 1794038 w 3601397"/>
              <a:gd name="connsiteY1" fmla="*/ 203 h 3641076"/>
              <a:gd name="connsiteX2" fmla="*/ 3600882 w 3601397"/>
              <a:gd name="connsiteY2" fmla="*/ 1813770 h 3641076"/>
              <a:gd name="connsiteX3" fmla="*/ 1794038 w 3601397"/>
              <a:gd name="connsiteY3" fmla="*/ 3640785 h 3641076"/>
              <a:gd name="connsiteX4" fmla="*/ 641 w 3601397"/>
              <a:gd name="connsiteY4" fmla="*/ 1813771 h 3641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1397" h="3641076">
                <a:moveTo>
                  <a:pt x="641" y="1813771"/>
                </a:moveTo>
                <a:cubicBezTo>
                  <a:pt x="-27959" y="640836"/>
                  <a:pt x="904981" y="-13244"/>
                  <a:pt x="1794038" y="203"/>
                </a:cubicBezTo>
                <a:cubicBezTo>
                  <a:pt x="2683095" y="13650"/>
                  <a:pt x="3626640" y="714228"/>
                  <a:pt x="3600882" y="1813770"/>
                </a:cubicBezTo>
                <a:cubicBezTo>
                  <a:pt x="3606471" y="2769941"/>
                  <a:pt x="2655631" y="3659533"/>
                  <a:pt x="1794038" y="3640785"/>
                </a:cubicBezTo>
                <a:cubicBezTo>
                  <a:pt x="932445" y="3622037"/>
                  <a:pt x="29241" y="2986706"/>
                  <a:pt x="641" y="1813771"/>
                </a:cubicBezTo>
                <a:close/>
              </a:path>
            </a:pathLst>
          </a:cu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F9443887-7DFF-4ADA-8E41-894FB0ABA4F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012960" y="1158881"/>
            <a:ext cx="1730990" cy="1749197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909"/>
              <a:gd name="connsiteX1" fmla="*/ 1796274 w 3603118"/>
              <a:gd name="connsiteY1" fmla="*/ 258 h 3640909"/>
              <a:gd name="connsiteX2" fmla="*/ 3603118 w 3603118"/>
              <a:gd name="connsiteY2" fmla="*/ 1813825 h 3640909"/>
              <a:gd name="connsiteX3" fmla="*/ 1796274 w 3603118"/>
              <a:gd name="connsiteY3" fmla="*/ 3640840 h 3640909"/>
              <a:gd name="connsiteX4" fmla="*/ 2877 w 3603118"/>
              <a:gd name="connsiteY4" fmla="*/ 1813826 h 3640909"/>
              <a:gd name="connsiteX0" fmla="*/ 2877 w 3603118"/>
              <a:gd name="connsiteY0" fmla="*/ 1813826 h 3640881"/>
              <a:gd name="connsiteX1" fmla="*/ 1796274 w 3603118"/>
              <a:gd name="connsiteY1" fmla="*/ 258 h 3640881"/>
              <a:gd name="connsiteX2" fmla="*/ 3603118 w 3603118"/>
              <a:gd name="connsiteY2" fmla="*/ 1813825 h 3640881"/>
              <a:gd name="connsiteX3" fmla="*/ 1796274 w 3603118"/>
              <a:gd name="connsiteY3" fmla="*/ 3640840 h 3640881"/>
              <a:gd name="connsiteX4" fmla="*/ 2877 w 3603118"/>
              <a:gd name="connsiteY4" fmla="*/ 1813826 h 3640881"/>
              <a:gd name="connsiteX0" fmla="*/ 2877 w 3603118"/>
              <a:gd name="connsiteY0" fmla="*/ 1813826 h 3641018"/>
              <a:gd name="connsiteX1" fmla="*/ 1796274 w 3603118"/>
              <a:gd name="connsiteY1" fmla="*/ 258 h 3641018"/>
              <a:gd name="connsiteX2" fmla="*/ 3603118 w 3603118"/>
              <a:gd name="connsiteY2" fmla="*/ 1813825 h 3641018"/>
              <a:gd name="connsiteX3" fmla="*/ 1796274 w 3603118"/>
              <a:gd name="connsiteY3" fmla="*/ 3640840 h 3641018"/>
              <a:gd name="connsiteX4" fmla="*/ 2877 w 3603118"/>
              <a:gd name="connsiteY4" fmla="*/ 1813826 h 3641018"/>
              <a:gd name="connsiteX0" fmla="*/ 2877 w 3603118"/>
              <a:gd name="connsiteY0" fmla="*/ 1813826 h 3641018"/>
              <a:gd name="connsiteX1" fmla="*/ 1796274 w 3603118"/>
              <a:gd name="connsiteY1" fmla="*/ 258 h 3641018"/>
              <a:gd name="connsiteX2" fmla="*/ 3603118 w 3603118"/>
              <a:gd name="connsiteY2" fmla="*/ 1813825 h 3641018"/>
              <a:gd name="connsiteX3" fmla="*/ 1796274 w 3603118"/>
              <a:gd name="connsiteY3" fmla="*/ 3640840 h 3641018"/>
              <a:gd name="connsiteX4" fmla="*/ 2877 w 3603118"/>
              <a:gd name="connsiteY4" fmla="*/ 1813826 h 3641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3118" h="3641018">
                <a:moveTo>
                  <a:pt x="2877" y="1813826"/>
                </a:moveTo>
                <a:cubicBezTo>
                  <a:pt x="-64359" y="499224"/>
                  <a:pt x="1061764" y="-13189"/>
                  <a:pt x="1796274" y="258"/>
                </a:cubicBezTo>
                <a:cubicBezTo>
                  <a:pt x="2530784" y="13705"/>
                  <a:pt x="3603118" y="559737"/>
                  <a:pt x="3603118" y="1813825"/>
                </a:cubicBezTo>
                <a:cubicBezTo>
                  <a:pt x="3582949" y="3027573"/>
                  <a:pt x="2451806" y="3653150"/>
                  <a:pt x="1796274" y="3640840"/>
                </a:cubicBezTo>
                <a:cubicBezTo>
                  <a:pt x="1140742" y="3628530"/>
                  <a:pt x="70113" y="3128428"/>
                  <a:pt x="2877" y="1813826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6245" y="3000360"/>
            <a:ext cx="1938569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26531" y="3000360"/>
            <a:ext cx="1896233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01376" y="3000360"/>
            <a:ext cx="1954158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F9443887-7DFF-4ADA-8E41-894FB0ABA4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848514" y="1158898"/>
            <a:ext cx="1730990" cy="1749197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909"/>
              <a:gd name="connsiteX1" fmla="*/ 1796274 w 3603118"/>
              <a:gd name="connsiteY1" fmla="*/ 258 h 3640909"/>
              <a:gd name="connsiteX2" fmla="*/ 3603118 w 3603118"/>
              <a:gd name="connsiteY2" fmla="*/ 1813825 h 3640909"/>
              <a:gd name="connsiteX3" fmla="*/ 1796274 w 3603118"/>
              <a:gd name="connsiteY3" fmla="*/ 3640840 h 3640909"/>
              <a:gd name="connsiteX4" fmla="*/ 2877 w 3603118"/>
              <a:gd name="connsiteY4" fmla="*/ 1813826 h 3640909"/>
              <a:gd name="connsiteX0" fmla="*/ 2877 w 3603118"/>
              <a:gd name="connsiteY0" fmla="*/ 1813826 h 3640881"/>
              <a:gd name="connsiteX1" fmla="*/ 1796274 w 3603118"/>
              <a:gd name="connsiteY1" fmla="*/ 258 h 3640881"/>
              <a:gd name="connsiteX2" fmla="*/ 3603118 w 3603118"/>
              <a:gd name="connsiteY2" fmla="*/ 1813825 h 3640881"/>
              <a:gd name="connsiteX3" fmla="*/ 1796274 w 3603118"/>
              <a:gd name="connsiteY3" fmla="*/ 3640840 h 3640881"/>
              <a:gd name="connsiteX4" fmla="*/ 2877 w 3603118"/>
              <a:gd name="connsiteY4" fmla="*/ 1813826 h 3640881"/>
              <a:gd name="connsiteX0" fmla="*/ 2877 w 3603118"/>
              <a:gd name="connsiteY0" fmla="*/ 1813826 h 3641018"/>
              <a:gd name="connsiteX1" fmla="*/ 1796274 w 3603118"/>
              <a:gd name="connsiteY1" fmla="*/ 258 h 3641018"/>
              <a:gd name="connsiteX2" fmla="*/ 3603118 w 3603118"/>
              <a:gd name="connsiteY2" fmla="*/ 1813825 h 3641018"/>
              <a:gd name="connsiteX3" fmla="*/ 1796274 w 3603118"/>
              <a:gd name="connsiteY3" fmla="*/ 3640840 h 3641018"/>
              <a:gd name="connsiteX4" fmla="*/ 2877 w 3603118"/>
              <a:gd name="connsiteY4" fmla="*/ 1813826 h 3641018"/>
              <a:gd name="connsiteX0" fmla="*/ 2877 w 3603118"/>
              <a:gd name="connsiteY0" fmla="*/ 1813826 h 3641018"/>
              <a:gd name="connsiteX1" fmla="*/ 1796274 w 3603118"/>
              <a:gd name="connsiteY1" fmla="*/ 258 h 3641018"/>
              <a:gd name="connsiteX2" fmla="*/ 3603118 w 3603118"/>
              <a:gd name="connsiteY2" fmla="*/ 1813825 h 3641018"/>
              <a:gd name="connsiteX3" fmla="*/ 1796274 w 3603118"/>
              <a:gd name="connsiteY3" fmla="*/ 3640840 h 3641018"/>
              <a:gd name="connsiteX4" fmla="*/ 2877 w 3603118"/>
              <a:gd name="connsiteY4" fmla="*/ 1813826 h 3641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3118" h="3641018">
                <a:moveTo>
                  <a:pt x="2877" y="1813826"/>
                </a:moveTo>
                <a:cubicBezTo>
                  <a:pt x="-64359" y="499224"/>
                  <a:pt x="1061764" y="-13189"/>
                  <a:pt x="1796274" y="258"/>
                </a:cubicBezTo>
                <a:cubicBezTo>
                  <a:pt x="2530784" y="13705"/>
                  <a:pt x="3603118" y="559737"/>
                  <a:pt x="3603118" y="1813825"/>
                </a:cubicBezTo>
                <a:cubicBezTo>
                  <a:pt x="3582949" y="3027573"/>
                  <a:pt x="2451806" y="3653150"/>
                  <a:pt x="1796274" y="3640840"/>
                </a:cubicBezTo>
                <a:cubicBezTo>
                  <a:pt x="1140742" y="3628530"/>
                  <a:pt x="70113" y="3128428"/>
                  <a:pt x="2877" y="1813826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E31D5014-CE1F-4786-BBF6-AC803DC596AB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977326" y="3308911"/>
            <a:ext cx="1697775" cy="805893"/>
          </a:xfr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66174" y="3000360"/>
            <a:ext cx="1920080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00050" y="109728"/>
            <a:ext cx="4343400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13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00050" y="4159010"/>
            <a:ext cx="4000501" cy="228600"/>
          </a:xfrm>
        </p:spPr>
        <p:txBody>
          <a:bodyPr anchor="b" anchorCtr="0"/>
          <a:lstStyle>
            <a:lvl1pPr marL="68580" indent="-68580" algn="l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  <a:defRPr sz="525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</p:spTree>
    <p:extLst>
      <p:ext uri="{BB962C8B-B14F-4D97-AF65-F5344CB8AC3E}">
        <p14:creationId xmlns:p14="http://schemas.microsoft.com/office/powerpoint/2010/main" val="12602963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687" y="383769"/>
            <a:ext cx="8343900" cy="69406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 D headline, do not exceed one line (sentence-case)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quarter" idx="10"/>
          </p:nvPr>
        </p:nvSpPr>
        <p:spPr>
          <a:xfrm>
            <a:off x="2021115" y="1534178"/>
            <a:ext cx="1697774" cy="805893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Arial" panose="020B0604020202020204" pitchFamily="34" charset="0"/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4A99E0FB-2265-4482-87C9-F272940836C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42282" y="3264474"/>
            <a:ext cx="1697775" cy="805893"/>
          </a:xfr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E31D5014-CE1F-4786-BBF6-AC803DC596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39443" y="3274710"/>
            <a:ext cx="1697775" cy="805893"/>
          </a:xfr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C08EAA03-9E5B-4C34-B404-45747AE03F6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48575" y="1169963"/>
            <a:ext cx="1264856" cy="1278186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3118" h="3641091">
                <a:moveTo>
                  <a:pt x="2877" y="1813826"/>
                </a:moveTo>
                <a:cubicBezTo>
                  <a:pt x="-64359" y="499224"/>
                  <a:pt x="1061764" y="-13189"/>
                  <a:pt x="1796274" y="258"/>
                </a:cubicBezTo>
                <a:cubicBezTo>
                  <a:pt x="2530784" y="13705"/>
                  <a:pt x="3603118" y="559737"/>
                  <a:pt x="3603118" y="1813825"/>
                </a:cubicBezTo>
                <a:cubicBezTo>
                  <a:pt x="3582949" y="3027573"/>
                  <a:pt x="2490443" y="3627392"/>
                  <a:pt x="1796274" y="3640840"/>
                </a:cubicBezTo>
                <a:cubicBezTo>
                  <a:pt x="1102105" y="3654288"/>
                  <a:pt x="70113" y="3128428"/>
                  <a:pt x="2877" y="1813826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3DEF3264-9519-41F3-B994-95E6DD67D11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4110" y="1158868"/>
            <a:ext cx="1264252" cy="1278181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909"/>
              <a:gd name="connsiteX1" fmla="*/ 1796274 w 3603118"/>
              <a:gd name="connsiteY1" fmla="*/ 258 h 3640909"/>
              <a:gd name="connsiteX2" fmla="*/ 3603118 w 3603118"/>
              <a:gd name="connsiteY2" fmla="*/ 1813825 h 3640909"/>
              <a:gd name="connsiteX3" fmla="*/ 1796274 w 3603118"/>
              <a:gd name="connsiteY3" fmla="*/ 3640840 h 3640909"/>
              <a:gd name="connsiteX4" fmla="*/ 2877 w 3603118"/>
              <a:gd name="connsiteY4" fmla="*/ 1813826 h 3640909"/>
              <a:gd name="connsiteX0" fmla="*/ 2877 w 3603142"/>
              <a:gd name="connsiteY0" fmla="*/ 1813826 h 3640909"/>
              <a:gd name="connsiteX1" fmla="*/ 1796274 w 3603142"/>
              <a:gd name="connsiteY1" fmla="*/ 258 h 3640909"/>
              <a:gd name="connsiteX2" fmla="*/ 3603118 w 3603142"/>
              <a:gd name="connsiteY2" fmla="*/ 1813825 h 3640909"/>
              <a:gd name="connsiteX3" fmla="*/ 1796274 w 3603142"/>
              <a:gd name="connsiteY3" fmla="*/ 3640840 h 3640909"/>
              <a:gd name="connsiteX4" fmla="*/ 2877 w 3603142"/>
              <a:gd name="connsiteY4" fmla="*/ 1813826 h 3640909"/>
              <a:gd name="connsiteX0" fmla="*/ 2877 w 3603146"/>
              <a:gd name="connsiteY0" fmla="*/ 1813826 h 3641757"/>
              <a:gd name="connsiteX1" fmla="*/ 1796274 w 3603146"/>
              <a:gd name="connsiteY1" fmla="*/ 258 h 3641757"/>
              <a:gd name="connsiteX2" fmla="*/ 3603118 w 3603146"/>
              <a:gd name="connsiteY2" fmla="*/ 1813825 h 3641757"/>
              <a:gd name="connsiteX3" fmla="*/ 1796274 w 3603146"/>
              <a:gd name="connsiteY3" fmla="*/ 3640840 h 3641757"/>
              <a:gd name="connsiteX4" fmla="*/ 2877 w 3603146"/>
              <a:gd name="connsiteY4" fmla="*/ 1813826 h 3641757"/>
              <a:gd name="connsiteX0" fmla="*/ 2877 w 3603140"/>
              <a:gd name="connsiteY0" fmla="*/ 1813826 h 3641131"/>
              <a:gd name="connsiteX1" fmla="*/ 1796274 w 3603140"/>
              <a:gd name="connsiteY1" fmla="*/ 258 h 3641131"/>
              <a:gd name="connsiteX2" fmla="*/ 3603118 w 3603140"/>
              <a:gd name="connsiteY2" fmla="*/ 1813825 h 3641131"/>
              <a:gd name="connsiteX3" fmla="*/ 1796274 w 3603140"/>
              <a:gd name="connsiteY3" fmla="*/ 3640840 h 3641131"/>
              <a:gd name="connsiteX4" fmla="*/ 2877 w 3603140"/>
              <a:gd name="connsiteY4" fmla="*/ 1813826 h 3641131"/>
              <a:gd name="connsiteX0" fmla="*/ 171 w 3600434"/>
              <a:gd name="connsiteY0" fmla="*/ 1813763 h 3641068"/>
              <a:gd name="connsiteX1" fmla="*/ 1793568 w 3600434"/>
              <a:gd name="connsiteY1" fmla="*/ 195 h 3641068"/>
              <a:gd name="connsiteX2" fmla="*/ 3600412 w 3600434"/>
              <a:gd name="connsiteY2" fmla="*/ 1813762 h 3641068"/>
              <a:gd name="connsiteX3" fmla="*/ 1793568 w 3600434"/>
              <a:gd name="connsiteY3" fmla="*/ 3640777 h 3641068"/>
              <a:gd name="connsiteX4" fmla="*/ 171 w 3600434"/>
              <a:gd name="connsiteY4" fmla="*/ 1813763 h 3641068"/>
              <a:gd name="connsiteX0" fmla="*/ 171 w 3600434"/>
              <a:gd name="connsiteY0" fmla="*/ 1813785 h 3641090"/>
              <a:gd name="connsiteX1" fmla="*/ 1793568 w 3600434"/>
              <a:gd name="connsiteY1" fmla="*/ 217 h 3641090"/>
              <a:gd name="connsiteX2" fmla="*/ 3600412 w 3600434"/>
              <a:gd name="connsiteY2" fmla="*/ 1813784 h 3641090"/>
              <a:gd name="connsiteX3" fmla="*/ 1793568 w 3600434"/>
              <a:gd name="connsiteY3" fmla="*/ 3640799 h 3641090"/>
              <a:gd name="connsiteX4" fmla="*/ 171 w 3600434"/>
              <a:gd name="connsiteY4" fmla="*/ 1813785 h 3641090"/>
              <a:gd name="connsiteX0" fmla="*/ 552 w 3600815"/>
              <a:gd name="connsiteY0" fmla="*/ 1813772 h 3641077"/>
              <a:gd name="connsiteX1" fmla="*/ 1793949 w 3600815"/>
              <a:gd name="connsiteY1" fmla="*/ 204 h 3641077"/>
              <a:gd name="connsiteX2" fmla="*/ 3600793 w 3600815"/>
              <a:gd name="connsiteY2" fmla="*/ 1813771 h 3641077"/>
              <a:gd name="connsiteX3" fmla="*/ 1793949 w 3600815"/>
              <a:gd name="connsiteY3" fmla="*/ 3640786 h 3641077"/>
              <a:gd name="connsiteX4" fmla="*/ 552 w 3600815"/>
              <a:gd name="connsiteY4" fmla="*/ 1813772 h 3641077"/>
              <a:gd name="connsiteX0" fmla="*/ 654 w 3600917"/>
              <a:gd name="connsiteY0" fmla="*/ 1813614 h 3640919"/>
              <a:gd name="connsiteX1" fmla="*/ 1794051 w 3600917"/>
              <a:gd name="connsiteY1" fmla="*/ 46 h 3640919"/>
              <a:gd name="connsiteX2" fmla="*/ 3600895 w 3600917"/>
              <a:gd name="connsiteY2" fmla="*/ 1813613 h 3640919"/>
              <a:gd name="connsiteX3" fmla="*/ 1794051 w 3600917"/>
              <a:gd name="connsiteY3" fmla="*/ 3640628 h 3640919"/>
              <a:gd name="connsiteX4" fmla="*/ 654 w 3600917"/>
              <a:gd name="connsiteY4" fmla="*/ 1813614 h 3640919"/>
              <a:gd name="connsiteX0" fmla="*/ 563 w 3600826"/>
              <a:gd name="connsiteY0" fmla="*/ 1813624 h 3640929"/>
              <a:gd name="connsiteX1" fmla="*/ 1793960 w 3600826"/>
              <a:gd name="connsiteY1" fmla="*/ 56 h 3640929"/>
              <a:gd name="connsiteX2" fmla="*/ 3600804 w 3600826"/>
              <a:gd name="connsiteY2" fmla="*/ 1813623 h 3640929"/>
              <a:gd name="connsiteX3" fmla="*/ 1793960 w 3600826"/>
              <a:gd name="connsiteY3" fmla="*/ 3640638 h 3640929"/>
              <a:gd name="connsiteX4" fmla="*/ 563 w 3600826"/>
              <a:gd name="connsiteY4" fmla="*/ 1813624 h 3640929"/>
              <a:gd name="connsiteX0" fmla="*/ 641 w 3600904"/>
              <a:gd name="connsiteY0" fmla="*/ 1813771 h 3641076"/>
              <a:gd name="connsiteX1" fmla="*/ 1794038 w 3600904"/>
              <a:gd name="connsiteY1" fmla="*/ 203 h 3641076"/>
              <a:gd name="connsiteX2" fmla="*/ 3600882 w 3600904"/>
              <a:gd name="connsiteY2" fmla="*/ 1813770 h 3641076"/>
              <a:gd name="connsiteX3" fmla="*/ 1794038 w 3600904"/>
              <a:gd name="connsiteY3" fmla="*/ 3640785 h 3641076"/>
              <a:gd name="connsiteX4" fmla="*/ 641 w 3600904"/>
              <a:gd name="connsiteY4" fmla="*/ 1813771 h 3641076"/>
              <a:gd name="connsiteX0" fmla="*/ 641 w 3601397"/>
              <a:gd name="connsiteY0" fmla="*/ 1813771 h 3641076"/>
              <a:gd name="connsiteX1" fmla="*/ 1794038 w 3601397"/>
              <a:gd name="connsiteY1" fmla="*/ 203 h 3641076"/>
              <a:gd name="connsiteX2" fmla="*/ 3600882 w 3601397"/>
              <a:gd name="connsiteY2" fmla="*/ 1813770 h 3641076"/>
              <a:gd name="connsiteX3" fmla="*/ 1794038 w 3601397"/>
              <a:gd name="connsiteY3" fmla="*/ 3640785 h 3641076"/>
              <a:gd name="connsiteX4" fmla="*/ 641 w 3601397"/>
              <a:gd name="connsiteY4" fmla="*/ 1813771 h 3641076"/>
              <a:gd name="connsiteX0" fmla="*/ 641 w 3601397"/>
              <a:gd name="connsiteY0" fmla="*/ 1813771 h 3642803"/>
              <a:gd name="connsiteX1" fmla="*/ 1794038 w 3601397"/>
              <a:gd name="connsiteY1" fmla="*/ 203 h 3642803"/>
              <a:gd name="connsiteX2" fmla="*/ 3600882 w 3601397"/>
              <a:gd name="connsiteY2" fmla="*/ 1813770 h 3642803"/>
              <a:gd name="connsiteX3" fmla="*/ 1794038 w 3601397"/>
              <a:gd name="connsiteY3" fmla="*/ 3640785 h 3642803"/>
              <a:gd name="connsiteX4" fmla="*/ 641 w 3601397"/>
              <a:gd name="connsiteY4" fmla="*/ 1813771 h 3642803"/>
              <a:gd name="connsiteX0" fmla="*/ 641 w 3601397"/>
              <a:gd name="connsiteY0" fmla="*/ 1813771 h 3641076"/>
              <a:gd name="connsiteX1" fmla="*/ 1794038 w 3601397"/>
              <a:gd name="connsiteY1" fmla="*/ 203 h 3641076"/>
              <a:gd name="connsiteX2" fmla="*/ 3600882 w 3601397"/>
              <a:gd name="connsiteY2" fmla="*/ 1813770 h 3641076"/>
              <a:gd name="connsiteX3" fmla="*/ 1794038 w 3601397"/>
              <a:gd name="connsiteY3" fmla="*/ 3640785 h 3641076"/>
              <a:gd name="connsiteX4" fmla="*/ 641 w 3601397"/>
              <a:gd name="connsiteY4" fmla="*/ 1813771 h 3641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1397" h="3641076">
                <a:moveTo>
                  <a:pt x="641" y="1813771"/>
                </a:moveTo>
                <a:cubicBezTo>
                  <a:pt x="-27959" y="640836"/>
                  <a:pt x="904981" y="-13244"/>
                  <a:pt x="1794038" y="203"/>
                </a:cubicBezTo>
                <a:cubicBezTo>
                  <a:pt x="2683095" y="13650"/>
                  <a:pt x="3626640" y="714228"/>
                  <a:pt x="3600882" y="1813770"/>
                </a:cubicBezTo>
                <a:cubicBezTo>
                  <a:pt x="3606471" y="2769941"/>
                  <a:pt x="2655631" y="3659533"/>
                  <a:pt x="1794038" y="3640785"/>
                </a:cubicBezTo>
                <a:cubicBezTo>
                  <a:pt x="932445" y="3622037"/>
                  <a:pt x="29241" y="2986706"/>
                  <a:pt x="641" y="1813771"/>
                </a:cubicBezTo>
                <a:close/>
              </a:path>
            </a:pathLst>
          </a:cu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F9443887-7DFF-4ADA-8E41-894FB0ABA4F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748574" y="2813525"/>
            <a:ext cx="1264856" cy="1278161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909"/>
              <a:gd name="connsiteX1" fmla="*/ 1796274 w 3603118"/>
              <a:gd name="connsiteY1" fmla="*/ 258 h 3640909"/>
              <a:gd name="connsiteX2" fmla="*/ 3603118 w 3603118"/>
              <a:gd name="connsiteY2" fmla="*/ 1813825 h 3640909"/>
              <a:gd name="connsiteX3" fmla="*/ 1796274 w 3603118"/>
              <a:gd name="connsiteY3" fmla="*/ 3640840 h 3640909"/>
              <a:gd name="connsiteX4" fmla="*/ 2877 w 3603118"/>
              <a:gd name="connsiteY4" fmla="*/ 1813826 h 3640909"/>
              <a:gd name="connsiteX0" fmla="*/ 2877 w 3603118"/>
              <a:gd name="connsiteY0" fmla="*/ 1813826 h 3640881"/>
              <a:gd name="connsiteX1" fmla="*/ 1796274 w 3603118"/>
              <a:gd name="connsiteY1" fmla="*/ 258 h 3640881"/>
              <a:gd name="connsiteX2" fmla="*/ 3603118 w 3603118"/>
              <a:gd name="connsiteY2" fmla="*/ 1813825 h 3640881"/>
              <a:gd name="connsiteX3" fmla="*/ 1796274 w 3603118"/>
              <a:gd name="connsiteY3" fmla="*/ 3640840 h 3640881"/>
              <a:gd name="connsiteX4" fmla="*/ 2877 w 3603118"/>
              <a:gd name="connsiteY4" fmla="*/ 1813826 h 3640881"/>
              <a:gd name="connsiteX0" fmla="*/ 2877 w 3603118"/>
              <a:gd name="connsiteY0" fmla="*/ 1813826 h 3641018"/>
              <a:gd name="connsiteX1" fmla="*/ 1796274 w 3603118"/>
              <a:gd name="connsiteY1" fmla="*/ 258 h 3641018"/>
              <a:gd name="connsiteX2" fmla="*/ 3603118 w 3603118"/>
              <a:gd name="connsiteY2" fmla="*/ 1813825 h 3641018"/>
              <a:gd name="connsiteX3" fmla="*/ 1796274 w 3603118"/>
              <a:gd name="connsiteY3" fmla="*/ 3640840 h 3641018"/>
              <a:gd name="connsiteX4" fmla="*/ 2877 w 3603118"/>
              <a:gd name="connsiteY4" fmla="*/ 1813826 h 3641018"/>
              <a:gd name="connsiteX0" fmla="*/ 2877 w 3603118"/>
              <a:gd name="connsiteY0" fmla="*/ 1813826 h 3641018"/>
              <a:gd name="connsiteX1" fmla="*/ 1796274 w 3603118"/>
              <a:gd name="connsiteY1" fmla="*/ 258 h 3641018"/>
              <a:gd name="connsiteX2" fmla="*/ 3603118 w 3603118"/>
              <a:gd name="connsiteY2" fmla="*/ 1813825 h 3641018"/>
              <a:gd name="connsiteX3" fmla="*/ 1796274 w 3603118"/>
              <a:gd name="connsiteY3" fmla="*/ 3640840 h 3641018"/>
              <a:gd name="connsiteX4" fmla="*/ 2877 w 3603118"/>
              <a:gd name="connsiteY4" fmla="*/ 1813826 h 3641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3118" h="3641018">
                <a:moveTo>
                  <a:pt x="2877" y="1813826"/>
                </a:moveTo>
                <a:cubicBezTo>
                  <a:pt x="-64359" y="499224"/>
                  <a:pt x="1061764" y="-13189"/>
                  <a:pt x="1796274" y="258"/>
                </a:cubicBezTo>
                <a:cubicBezTo>
                  <a:pt x="2530784" y="13705"/>
                  <a:pt x="3603118" y="559737"/>
                  <a:pt x="3603118" y="1813825"/>
                </a:cubicBezTo>
                <a:cubicBezTo>
                  <a:pt x="3582949" y="3027573"/>
                  <a:pt x="2451806" y="3653150"/>
                  <a:pt x="1796274" y="3640840"/>
                </a:cubicBezTo>
                <a:cubicBezTo>
                  <a:pt x="1140742" y="3628530"/>
                  <a:pt x="70113" y="3128428"/>
                  <a:pt x="2877" y="1813826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00718" y="1235864"/>
            <a:ext cx="1938569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43054" y="2966160"/>
            <a:ext cx="1896233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252" y="2966160"/>
            <a:ext cx="1954158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31" name="Picture Placeholder 5">
            <a:extLst>
              <a:ext uri="{FF2B5EF4-FFF2-40B4-BE49-F238E27FC236}">
                <a16:creationId xmlns:a16="http://schemas.microsoft.com/office/drawing/2014/main" id="{F9443887-7DFF-4ADA-8E41-894FB0ABA4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04467" y="2802442"/>
            <a:ext cx="1264856" cy="1278161"/>
          </a:xfrm>
          <a:custGeom>
            <a:avLst/>
            <a:gdLst>
              <a:gd name="connsiteX0" fmla="*/ 0 w 3640581"/>
              <a:gd name="connsiteY0" fmla="*/ 1820291 h 3640581"/>
              <a:gd name="connsiteX1" fmla="*/ 1820291 w 3640581"/>
              <a:gd name="connsiteY1" fmla="*/ 0 h 3640581"/>
              <a:gd name="connsiteX2" fmla="*/ 3640582 w 3640581"/>
              <a:gd name="connsiteY2" fmla="*/ 1820291 h 3640581"/>
              <a:gd name="connsiteX3" fmla="*/ 1820291 w 3640581"/>
              <a:gd name="connsiteY3" fmla="*/ 3640582 h 3640581"/>
              <a:gd name="connsiteX4" fmla="*/ 0 w 3640581"/>
              <a:gd name="connsiteY4" fmla="*/ 1820291 h 3640581"/>
              <a:gd name="connsiteX0" fmla="*/ 0 w 3633858"/>
              <a:gd name="connsiteY0" fmla="*/ 1820292 h 3640584"/>
              <a:gd name="connsiteX1" fmla="*/ 1820291 w 3633858"/>
              <a:gd name="connsiteY1" fmla="*/ 1 h 3640584"/>
              <a:gd name="connsiteX2" fmla="*/ 3633858 w 3633858"/>
              <a:gd name="connsiteY2" fmla="*/ 1813568 h 3640584"/>
              <a:gd name="connsiteX3" fmla="*/ 1820291 w 3633858"/>
              <a:gd name="connsiteY3" fmla="*/ 3640583 h 3640584"/>
              <a:gd name="connsiteX4" fmla="*/ 0 w 3633858"/>
              <a:gd name="connsiteY4" fmla="*/ 1820292 h 3640584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386 h 3640678"/>
              <a:gd name="connsiteX1" fmla="*/ 1820291 w 3633858"/>
              <a:gd name="connsiteY1" fmla="*/ 95 h 3640678"/>
              <a:gd name="connsiteX2" fmla="*/ 3633858 w 3633858"/>
              <a:gd name="connsiteY2" fmla="*/ 1813662 h 3640678"/>
              <a:gd name="connsiteX3" fmla="*/ 1820291 w 3633858"/>
              <a:gd name="connsiteY3" fmla="*/ 3640677 h 3640678"/>
              <a:gd name="connsiteX4" fmla="*/ 0 w 3633858"/>
              <a:gd name="connsiteY4" fmla="*/ 1820386 h 3640678"/>
              <a:gd name="connsiteX0" fmla="*/ 0 w 3633858"/>
              <a:gd name="connsiteY0" fmla="*/ 1820343 h 3640635"/>
              <a:gd name="connsiteX1" fmla="*/ 1820291 w 3633858"/>
              <a:gd name="connsiteY1" fmla="*/ 52 h 3640635"/>
              <a:gd name="connsiteX2" fmla="*/ 3633858 w 3633858"/>
              <a:gd name="connsiteY2" fmla="*/ 1813619 h 3640635"/>
              <a:gd name="connsiteX3" fmla="*/ 1820291 w 3633858"/>
              <a:gd name="connsiteY3" fmla="*/ 3640634 h 3640635"/>
              <a:gd name="connsiteX4" fmla="*/ 0 w 3633858"/>
              <a:gd name="connsiteY4" fmla="*/ 1820343 h 364063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585"/>
              <a:gd name="connsiteX1" fmla="*/ 1820291 w 3633858"/>
              <a:gd name="connsiteY1" fmla="*/ 2 h 3640585"/>
              <a:gd name="connsiteX2" fmla="*/ 3633858 w 3633858"/>
              <a:gd name="connsiteY2" fmla="*/ 1813569 h 3640585"/>
              <a:gd name="connsiteX3" fmla="*/ 1820291 w 3633858"/>
              <a:gd name="connsiteY3" fmla="*/ 3640584 h 3640585"/>
              <a:gd name="connsiteX4" fmla="*/ 0 w 3633858"/>
              <a:gd name="connsiteY4" fmla="*/ 1820293 h 3640585"/>
              <a:gd name="connsiteX0" fmla="*/ 0 w 3633858"/>
              <a:gd name="connsiteY0" fmla="*/ 1820293 h 3640639"/>
              <a:gd name="connsiteX1" fmla="*/ 1820291 w 3633858"/>
              <a:gd name="connsiteY1" fmla="*/ 2 h 3640639"/>
              <a:gd name="connsiteX2" fmla="*/ 3633858 w 3633858"/>
              <a:gd name="connsiteY2" fmla="*/ 1813569 h 3640639"/>
              <a:gd name="connsiteX3" fmla="*/ 1820291 w 3633858"/>
              <a:gd name="connsiteY3" fmla="*/ 3640584 h 3640639"/>
              <a:gd name="connsiteX4" fmla="*/ 0 w 3633858"/>
              <a:gd name="connsiteY4" fmla="*/ 1820293 h 3640639"/>
              <a:gd name="connsiteX0" fmla="*/ 0 w 3606964"/>
              <a:gd name="connsiteY0" fmla="*/ 1813568 h 3640582"/>
              <a:gd name="connsiteX1" fmla="*/ 1793397 w 3606964"/>
              <a:gd name="connsiteY1" fmla="*/ 0 h 3640582"/>
              <a:gd name="connsiteX2" fmla="*/ 3606964 w 3606964"/>
              <a:gd name="connsiteY2" fmla="*/ 1813567 h 3640582"/>
              <a:gd name="connsiteX3" fmla="*/ 1793397 w 3606964"/>
              <a:gd name="connsiteY3" fmla="*/ 3640582 h 3640582"/>
              <a:gd name="connsiteX4" fmla="*/ 0 w 3606964"/>
              <a:gd name="connsiteY4" fmla="*/ 1813568 h 3640582"/>
              <a:gd name="connsiteX0" fmla="*/ 1303 w 3608267"/>
              <a:gd name="connsiteY0" fmla="*/ 1813568 h 3640582"/>
              <a:gd name="connsiteX1" fmla="*/ 1794700 w 3608267"/>
              <a:gd name="connsiteY1" fmla="*/ 0 h 3640582"/>
              <a:gd name="connsiteX2" fmla="*/ 3608267 w 3608267"/>
              <a:gd name="connsiteY2" fmla="*/ 1813567 h 3640582"/>
              <a:gd name="connsiteX3" fmla="*/ 1794700 w 3608267"/>
              <a:gd name="connsiteY3" fmla="*/ 3640582 h 3640582"/>
              <a:gd name="connsiteX4" fmla="*/ 1303 w 3608267"/>
              <a:gd name="connsiteY4" fmla="*/ 1813568 h 3640582"/>
              <a:gd name="connsiteX0" fmla="*/ 1414 w 3608378"/>
              <a:gd name="connsiteY0" fmla="*/ 1813568 h 3640582"/>
              <a:gd name="connsiteX1" fmla="*/ 1794811 w 3608378"/>
              <a:gd name="connsiteY1" fmla="*/ 0 h 3640582"/>
              <a:gd name="connsiteX2" fmla="*/ 3608378 w 3608378"/>
              <a:gd name="connsiteY2" fmla="*/ 1813567 h 3640582"/>
              <a:gd name="connsiteX3" fmla="*/ 1794811 w 3608378"/>
              <a:gd name="connsiteY3" fmla="*/ 3640582 h 3640582"/>
              <a:gd name="connsiteX4" fmla="*/ 1414 w 3608378"/>
              <a:gd name="connsiteY4" fmla="*/ 1813568 h 3640582"/>
              <a:gd name="connsiteX0" fmla="*/ 1414 w 3609101"/>
              <a:gd name="connsiteY0" fmla="*/ 1813568 h 3640582"/>
              <a:gd name="connsiteX1" fmla="*/ 1794811 w 3609101"/>
              <a:gd name="connsiteY1" fmla="*/ 0 h 3640582"/>
              <a:gd name="connsiteX2" fmla="*/ 3608378 w 3609101"/>
              <a:gd name="connsiteY2" fmla="*/ 1813567 h 3640582"/>
              <a:gd name="connsiteX3" fmla="*/ 1794811 w 3609101"/>
              <a:gd name="connsiteY3" fmla="*/ 3640582 h 3640582"/>
              <a:gd name="connsiteX4" fmla="*/ 1414 w 3609101"/>
              <a:gd name="connsiteY4" fmla="*/ 1813568 h 3640582"/>
              <a:gd name="connsiteX0" fmla="*/ 1303 w 3602213"/>
              <a:gd name="connsiteY0" fmla="*/ 1813568 h 3640582"/>
              <a:gd name="connsiteX1" fmla="*/ 1794700 w 3602213"/>
              <a:gd name="connsiteY1" fmla="*/ 0 h 3640582"/>
              <a:gd name="connsiteX2" fmla="*/ 3601544 w 3602213"/>
              <a:gd name="connsiteY2" fmla="*/ 1813567 h 3640582"/>
              <a:gd name="connsiteX3" fmla="*/ 1794700 w 3602213"/>
              <a:gd name="connsiteY3" fmla="*/ 3640582 h 3640582"/>
              <a:gd name="connsiteX4" fmla="*/ 1303 w 3602213"/>
              <a:gd name="connsiteY4" fmla="*/ 1813568 h 3640582"/>
              <a:gd name="connsiteX0" fmla="*/ 1389 w 3602345"/>
              <a:gd name="connsiteY0" fmla="*/ 1813639 h 3640653"/>
              <a:gd name="connsiteX1" fmla="*/ 1794786 w 3602345"/>
              <a:gd name="connsiteY1" fmla="*/ 71 h 3640653"/>
              <a:gd name="connsiteX2" fmla="*/ 3601630 w 3602345"/>
              <a:gd name="connsiteY2" fmla="*/ 1813638 h 3640653"/>
              <a:gd name="connsiteX3" fmla="*/ 1794786 w 3602345"/>
              <a:gd name="connsiteY3" fmla="*/ 3640653 h 3640653"/>
              <a:gd name="connsiteX4" fmla="*/ 1389 w 3602345"/>
              <a:gd name="connsiteY4" fmla="*/ 1813639 h 3640653"/>
              <a:gd name="connsiteX0" fmla="*/ 1389 w 3601630"/>
              <a:gd name="connsiteY0" fmla="*/ 1813639 h 3640653"/>
              <a:gd name="connsiteX1" fmla="*/ 1794786 w 3601630"/>
              <a:gd name="connsiteY1" fmla="*/ 71 h 3640653"/>
              <a:gd name="connsiteX2" fmla="*/ 3601630 w 3601630"/>
              <a:gd name="connsiteY2" fmla="*/ 1813638 h 3640653"/>
              <a:gd name="connsiteX3" fmla="*/ 1794786 w 3601630"/>
              <a:gd name="connsiteY3" fmla="*/ 3640653 h 3640653"/>
              <a:gd name="connsiteX4" fmla="*/ 1389 w 3601630"/>
              <a:gd name="connsiteY4" fmla="*/ 1813639 h 3640653"/>
              <a:gd name="connsiteX0" fmla="*/ 1405 w 3601646"/>
              <a:gd name="connsiteY0" fmla="*/ 1813846 h 3640860"/>
              <a:gd name="connsiteX1" fmla="*/ 1794802 w 3601646"/>
              <a:gd name="connsiteY1" fmla="*/ 278 h 3640860"/>
              <a:gd name="connsiteX2" fmla="*/ 3601646 w 3601646"/>
              <a:gd name="connsiteY2" fmla="*/ 1813845 h 3640860"/>
              <a:gd name="connsiteX3" fmla="*/ 1794802 w 3601646"/>
              <a:gd name="connsiteY3" fmla="*/ 3640860 h 3640860"/>
              <a:gd name="connsiteX4" fmla="*/ 1405 w 3601646"/>
              <a:gd name="connsiteY4" fmla="*/ 1813846 h 3640860"/>
              <a:gd name="connsiteX0" fmla="*/ 1405 w 3601646"/>
              <a:gd name="connsiteY0" fmla="*/ 1813846 h 3641452"/>
              <a:gd name="connsiteX1" fmla="*/ 1794802 w 3601646"/>
              <a:gd name="connsiteY1" fmla="*/ 278 h 3641452"/>
              <a:gd name="connsiteX2" fmla="*/ 3601646 w 3601646"/>
              <a:gd name="connsiteY2" fmla="*/ 1813845 h 3641452"/>
              <a:gd name="connsiteX3" fmla="*/ 1794802 w 3601646"/>
              <a:gd name="connsiteY3" fmla="*/ 3640860 h 3641452"/>
              <a:gd name="connsiteX4" fmla="*/ 1405 w 3601646"/>
              <a:gd name="connsiteY4" fmla="*/ 1813846 h 3641452"/>
              <a:gd name="connsiteX0" fmla="*/ 1405 w 3601646"/>
              <a:gd name="connsiteY0" fmla="*/ 1813846 h 3642422"/>
              <a:gd name="connsiteX1" fmla="*/ 1794802 w 3601646"/>
              <a:gd name="connsiteY1" fmla="*/ 278 h 3642422"/>
              <a:gd name="connsiteX2" fmla="*/ 3601646 w 3601646"/>
              <a:gd name="connsiteY2" fmla="*/ 1813845 h 3642422"/>
              <a:gd name="connsiteX3" fmla="*/ 1794802 w 3601646"/>
              <a:gd name="connsiteY3" fmla="*/ 3640860 h 3642422"/>
              <a:gd name="connsiteX4" fmla="*/ 1405 w 3601646"/>
              <a:gd name="connsiteY4" fmla="*/ 1813846 h 3642422"/>
              <a:gd name="connsiteX0" fmla="*/ 1405 w 3601646"/>
              <a:gd name="connsiteY0" fmla="*/ 1813846 h 3641145"/>
              <a:gd name="connsiteX1" fmla="*/ 1794802 w 3601646"/>
              <a:gd name="connsiteY1" fmla="*/ 278 h 3641145"/>
              <a:gd name="connsiteX2" fmla="*/ 3601646 w 3601646"/>
              <a:gd name="connsiteY2" fmla="*/ 1813845 h 3641145"/>
              <a:gd name="connsiteX3" fmla="*/ 1794802 w 3601646"/>
              <a:gd name="connsiteY3" fmla="*/ 3640860 h 3641145"/>
              <a:gd name="connsiteX4" fmla="*/ 1405 w 3601646"/>
              <a:gd name="connsiteY4" fmla="*/ 1813846 h 3641145"/>
              <a:gd name="connsiteX0" fmla="*/ 1405 w 3601646"/>
              <a:gd name="connsiteY0" fmla="*/ 1813846 h 3641130"/>
              <a:gd name="connsiteX1" fmla="*/ 1794802 w 3601646"/>
              <a:gd name="connsiteY1" fmla="*/ 278 h 3641130"/>
              <a:gd name="connsiteX2" fmla="*/ 3601646 w 3601646"/>
              <a:gd name="connsiteY2" fmla="*/ 1813845 h 3641130"/>
              <a:gd name="connsiteX3" fmla="*/ 1794802 w 3601646"/>
              <a:gd name="connsiteY3" fmla="*/ 3640860 h 3641130"/>
              <a:gd name="connsiteX4" fmla="*/ 1405 w 3601646"/>
              <a:gd name="connsiteY4" fmla="*/ 1813846 h 3641130"/>
              <a:gd name="connsiteX0" fmla="*/ 1405 w 3601646"/>
              <a:gd name="connsiteY0" fmla="*/ 1813823 h 3641084"/>
              <a:gd name="connsiteX1" fmla="*/ 1794802 w 3601646"/>
              <a:gd name="connsiteY1" fmla="*/ 255 h 3641084"/>
              <a:gd name="connsiteX2" fmla="*/ 3601646 w 3601646"/>
              <a:gd name="connsiteY2" fmla="*/ 1813822 h 3641084"/>
              <a:gd name="connsiteX3" fmla="*/ 1794802 w 3601646"/>
              <a:gd name="connsiteY3" fmla="*/ 3640837 h 3641084"/>
              <a:gd name="connsiteX4" fmla="*/ 1405 w 3601646"/>
              <a:gd name="connsiteY4" fmla="*/ 1813823 h 3641084"/>
              <a:gd name="connsiteX0" fmla="*/ 3932 w 3604173"/>
              <a:gd name="connsiteY0" fmla="*/ 1813858 h 3641154"/>
              <a:gd name="connsiteX1" fmla="*/ 1797329 w 3604173"/>
              <a:gd name="connsiteY1" fmla="*/ 290 h 3641154"/>
              <a:gd name="connsiteX2" fmla="*/ 3604173 w 3604173"/>
              <a:gd name="connsiteY2" fmla="*/ 1813857 h 3641154"/>
              <a:gd name="connsiteX3" fmla="*/ 1797329 w 3604173"/>
              <a:gd name="connsiteY3" fmla="*/ 3640872 h 3641154"/>
              <a:gd name="connsiteX4" fmla="*/ 3932 w 3604173"/>
              <a:gd name="connsiteY4" fmla="*/ 1813858 h 3641154"/>
              <a:gd name="connsiteX0" fmla="*/ 2784 w 3603025"/>
              <a:gd name="connsiteY0" fmla="*/ 1813826 h 3641091"/>
              <a:gd name="connsiteX1" fmla="*/ 1796181 w 3603025"/>
              <a:gd name="connsiteY1" fmla="*/ 258 h 3641091"/>
              <a:gd name="connsiteX2" fmla="*/ 3603025 w 3603025"/>
              <a:gd name="connsiteY2" fmla="*/ 1813825 h 3641091"/>
              <a:gd name="connsiteX3" fmla="*/ 1796181 w 3603025"/>
              <a:gd name="connsiteY3" fmla="*/ 3640840 h 3641091"/>
              <a:gd name="connsiteX4" fmla="*/ 2784 w 3603025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840"/>
              <a:gd name="connsiteX1" fmla="*/ 1796274 w 3603118"/>
              <a:gd name="connsiteY1" fmla="*/ 258 h 3640840"/>
              <a:gd name="connsiteX2" fmla="*/ 3603118 w 3603118"/>
              <a:gd name="connsiteY2" fmla="*/ 1813825 h 3640840"/>
              <a:gd name="connsiteX3" fmla="*/ 1796274 w 3603118"/>
              <a:gd name="connsiteY3" fmla="*/ 3640840 h 3640840"/>
              <a:gd name="connsiteX4" fmla="*/ 2877 w 3603118"/>
              <a:gd name="connsiteY4" fmla="*/ 1813826 h 3640840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1091"/>
              <a:gd name="connsiteX1" fmla="*/ 1796274 w 3603118"/>
              <a:gd name="connsiteY1" fmla="*/ 258 h 3641091"/>
              <a:gd name="connsiteX2" fmla="*/ 3603118 w 3603118"/>
              <a:gd name="connsiteY2" fmla="*/ 1813825 h 3641091"/>
              <a:gd name="connsiteX3" fmla="*/ 1796274 w 3603118"/>
              <a:gd name="connsiteY3" fmla="*/ 3640840 h 3641091"/>
              <a:gd name="connsiteX4" fmla="*/ 2877 w 3603118"/>
              <a:gd name="connsiteY4" fmla="*/ 1813826 h 3641091"/>
              <a:gd name="connsiteX0" fmla="*/ 2877 w 3603118"/>
              <a:gd name="connsiteY0" fmla="*/ 1813826 h 3640909"/>
              <a:gd name="connsiteX1" fmla="*/ 1796274 w 3603118"/>
              <a:gd name="connsiteY1" fmla="*/ 258 h 3640909"/>
              <a:gd name="connsiteX2" fmla="*/ 3603118 w 3603118"/>
              <a:gd name="connsiteY2" fmla="*/ 1813825 h 3640909"/>
              <a:gd name="connsiteX3" fmla="*/ 1796274 w 3603118"/>
              <a:gd name="connsiteY3" fmla="*/ 3640840 h 3640909"/>
              <a:gd name="connsiteX4" fmla="*/ 2877 w 3603118"/>
              <a:gd name="connsiteY4" fmla="*/ 1813826 h 3640909"/>
              <a:gd name="connsiteX0" fmla="*/ 2877 w 3603118"/>
              <a:gd name="connsiteY0" fmla="*/ 1813826 h 3640881"/>
              <a:gd name="connsiteX1" fmla="*/ 1796274 w 3603118"/>
              <a:gd name="connsiteY1" fmla="*/ 258 h 3640881"/>
              <a:gd name="connsiteX2" fmla="*/ 3603118 w 3603118"/>
              <a:gd name="connsiteY2" fmla="*/ 1813825 h 3640881"/>
              <a:gd name="connsiteX3" fmla="*/ 1796274 w 3603118"/>
              <a:gd name="connsiteY3" fmla="*/ 3640840 h 3640881"/>
              <a:gd name="connsiteX4" fmla="*/ 2877 w 3603118"/>
              <a:gd name="connsiteY4" fmla="*/ 1813826 h 3640881"/>
              <a:gd name="connsiteX0" fmla="*/ 2877 w 3603118"/>
              <a:gd name="connsiteY0" fmla="*/ 1813826 h 3641018"/>
              <a:gd name="connsiteX1" fmla="*/ 1796274 w 3603118"/>
              <a:gd name="connsiteY1" fmla="*/ 258 h 3641018"/>
              <a:gd name="connsiteX2" fmla="*/ 3603118 w 3603118"/>
              <a:gd name="connsiteY2" fmla="*/ 1813825 h 3641018"/>
              <a:gd name="connsiteX3" fmla="*/ 1796274 w 3603118"/>
              <a:gd name="connsiteY3" fmla="*/ 3640840 h 3641018"/>
              <a:gd name="connsiteX4" fmla="*/ 2877 w 3603118"/>
              <a:gd name="connsiteY4" fmla="*/ 1813826 h 3641018"/>
              <a:gd name="connsiteX0" fmla="*/ 2877 w 3603118"/>
              <a:gd name="connsiteY0" fmla="*/ 1813826 h 3641018"/>
              <a:gd name="connsiteX1" fmla="*/ 1796274 w 3603118"/>
              <a:gd name="connsiteY1" fmla="*/ 258 h 3641018"/>
              <a:gd name="connsiteX2" fmla="*/ 3603118 w 3603118"/>
              <a:gd name="connsiteY2" fmla="*/ 1813825 h 3641018"/>
              <a:gd name="connsiteX3" fmla="*/ 1796274 w 3603118"/>
              <a:gd name="connsiteY3" fmla="*/ 3640840 h 3641018"/>
              <a:gd name="connsiteX4" fmla="*/ 2877 w 3603118"/>
              <a:gd name="connsiteY4" fmla="*/ 1813826 h 3641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3118" h="3641018">
                <a:moveTo>
                  <a:pt x="2877" y="1813826"/>
                </a:moveTo>
                <a:cubicBezTo>
                  <a:pt x="-64359" y="499224"/>
                  <a:pt x="1061764" y="-13189"/>
                  <a:pt x="1796274" y="258"/>
                </a:cubicBezTo>
                <a:cubicBezTo>
                  <a:pt x="2530784" y="13705"/>
                  <a:pt x="3603118" y="559737"/>
                  <a:pt x="3603118" y="1813825"/>
                </a:cubicBezTo>
                <a:cubicBezTo>
                  <a:pt x="3582949" y="3027573"/>
                  <a:pt x="2451806" y="3653150"/>
                  <a:pt x="1796274" y="3640840"/>
                </a:cubicBezTo>
                <a:cubicBezTo>
                  <a:pt x="1140742" y="3628530"/>
                  <a:pt x="70113" y="3128428"/>
                  <a:pt x="2877" y="1813826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E31D5014-CE1F-4786-BBF6-AC803DC596AB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422404" y="1530611"/>
            <a:ext cx="1697775" cy="805893"/>
          </a:xfrm>
        </p:spPr>
        <p:txBody>
          <a:bodyPr/>
          <a:lstStyle>
            <a:lvl1pPr marL="0" indent="0" algn="ctr">
              <a:spcBef>
                <a:spcPts val="900"/>
              </a:spcBef>
              <a:buNone/>
              <a:defRPr sz="1050">
                <a:solidFill>
                  <a:schemeClr val="tx1"/>
                </a:solidFill>
                <a:latin typeface="+mn-lt"/>
              </a:defRPr>
            </a:lvl1pPr>
            <a:lvl2pPr marL="0" indent="0" algn="ctr"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11252" y="1222060"/>
            <a:ext cx="1920080" cy="289138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00050" y="109728"/>
            <a:ext cx="4343400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13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00050" y="4159010"/>
            <a:ext cx="4000501" cy="228600"/>
          </a:xfrm>
        </p:spPr>
        <p:txBody>
          <a:bodyPr anchor="b" anchorCtr="0"/>
          <a:lstStyle>
            <a:lvl1pPr marL="68580" indent="-68580" algn="l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  <a:defRPr sz="525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</p:spTree>
    <p:extLst>
      <p:ext uri="{BB962C8B-B14F-4D97-AF65-F5344CB8AC3E}">
        <p14:creationId xmlns:p14="http://schemas.microsoft.com/office/powerpoint/2010/main" val="30558542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1/LONGER HEADLIINE/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1425" y="1518838"/>
            <a:ext cx="3899008" cy="998123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3000"/>
              </a:lnSpc>
              <a:defRPr sz="3000" b="0" spc="-113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 should not exceed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0050" y="2752436"/>
            <a:ext cx="4012747" cy="14053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0" baseline="0">
                <a:solidFill>
                  <a:schemeClr val="bg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Subhead or date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F922664-A69F-4A34-8FAE-664BF2A48F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0050" y="558142"/>
            <a:ext cx="2851309" cy="82189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750" b="1" spc="150" baseline="0">
                <a:solidFill>
                  <a:schemeClr val="bg1"/>
                </a:solidFill>
              </a:defRPr>
            </a:lvl1pPr>
            <a:lvl2pPr marL="15087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051B4A6-4E70-4876-94A0-C5A5958F26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556520" y="1"/>
            <a:ext cx="4584885" cy="428867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549337" y="4669155"/>
            <a:ext cx="2194613" cy="9090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
	</a:t>
            </a:r>
          </a:p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34" y="4400733"/>
            <a:ext cx="1165860" cy="36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0937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530" userDrawn="1">
          <p15:clr>
            <a:srgbClr val="FBAE40"/>
          </p15:clr>
        </p15:guide>
        <p15:guide id="2" pos="4176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E/2 COL/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00EA4D0-1508-4B31-8537-4DC6797951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47937" y="1470886"/>
            <a:ext cx="4596063" cy="3672614"/>
          </a:xfrm>
          <a:custGeom>
            <a:avLst/>
            <a:gdLst>
              <a:gd name="connsiteX0" fmla="*/ 3869875 w 6128084"/>
              <a:gd name="connsiteY0" fmla="*/ 438 h 4896818"/>
              <a:gd name="connsiteX1" fmla="*/ 5960485 w 6128084"/>
              <a:gd name="connsiteY1" fmla="*/ 625591 h 4896818"/>
              <a:gd name="connsiteX2" fmla="*/ 6128084 w 6128084"/>
              <a:gd name="connsiteY2" fmla="*/ 740556 h 4896818"/>
              <a:gd name="connsiteX3" fmla="*/ 6128084 w 6128084"/>
              <a:gd name="connsiteY3" fmla="*/ 4896818 h 4896818"/>
              <a:gd name="connsiteX4" fmla="*/ 131780 w 6128084"/>
              <a:gd name="connsiteY4" fmla="*/ 4896818 h 4896818"/>
              <a:gd name="connsiteX5" fmla="*/ 109091 w 6128084"/>
              <a:gd name="connsiteY5" fmla="*/ 4806539 h 4896818"/>
              <a:gd name="connsiteX6" fmla="*/ 1384 w 6128084"/>
              <a:gd name="connsiteY6" fmla="*/ 3912440 h 4896818"/>
              <a:gd name="connsiteX7" fmla="*/ 3869875 w 6128084"/>
              <a:gd name="connsiteY7" fmla="*/ 438 h 489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8084" h="4896818">
                <a:moveTo>
                  <a:pt x="3869875" y="438"/>
                </a:moveTo>
                <a:cubicBezTo>
                  <a:pt x="4589036" y="11315"/>
                  <a:pt x="5324726" y="230626"/>
                  <a:pt x="5960485" y="625591"/>
                </a:cubicBezTo>
                <a:lnTo>
                  <a:pt x="6128084" y="740556"/>
                </a:lnTo>
                <a:lnTo>
                  <a:pt x="6128084" y="4896818"/>
                </a:lnTo>
                <a:lnTo>
                  <a:pt x="131780" y="4896818"/>
                </a:lnTo>
                <a:lnTo>
                  <a:pt x="109091" y="4806539"/>
                </a:lnTo>
                <a:cubicBezTo>
                  <a:pt x="46285" y="4526847"/>
                  <a:pt x="9094" y="4228703"/>
                  <a:pt x="1384" y="3912440"/>
                </a:cubicBezTo>
                <a:cubicBezTo>
                  <a:pt x="-60310" y="1382331"/>
                  <a:pt x="1952112" y="-28568"/>
                  <a:pt x="3869875" y="43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Drag and drop an image file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687" y="383769"/>
            <a:ext cx="8343900" cy="69406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 E headline, do not exceed one line (sentence-case)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16127E9-EDCE-4CA6-9708-C2BB0F95FA2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707142" y="1331437"/>
            <a:ext cx="4450574" cy="3838967"/>
          </a:xfrm>
          <a:custGeom>
            <a:avLst/>
            <a:gdLst>
              <a:gd name="connsiteX0" fmla="*/ 3964659 w 5934098"/>
              <a:gd name="connsiteY0" fmla="*/ 0 h 5118623"/>
              <a:gd name="connsiteX1" fmla="*/ 5854082 w 5934098"/>
              <a:gd name="connsiteY1" fmla="*/ 462939 h 5118623"/>
              <a:gd name="connsiteX2" fmla="*/ 5934098 w 5934098"/>
              <a:gd name="connsiteY2" fmla="*/ 507848 h 5118623"/>
              <a:gd name="connsiteX3" fmla="*/ 5934098 w 5934098"/>
              <a:gd name="connsiteY3" fmla="*/ 5118623 h 5118623"/>
              <a:gd name="connsiteX4" fmla="*/ 173032 w 5934098"/>
              <a:gd name="connsiteY4" fmla="*/ 5118623 h 5118623"/>
              <a:gd name="connsiteX5" fmla="*/ 153734 w 5934098"/>
              <a:gd name="connsiteY5" fmla="*/ 5055449 h 5118623"/>
              <a:gd name="connsiteX6" fmla="*/ 776 w 5934098"/>
              <a:gd name="connsiteY6" fmla="*/ 3986128 h 5118623"/>
              <a:gd name="connsiteX7" fmla="*/ 3964659 w 5934098"/>
              <a:gd name="connsiteY7" fmla="*/ 0 h 5118623"/>
              <a:gd name="connsiteX0" fmla="*/ 5934098 w 6025538"/>
              <a:gd name="connsiteY0" fmla="*/ 5118623 h 5210063"/>
              <a:gd name="connsiteX1" fmla="*/ 173032 w 6025538"/>
              <a:gd name="connsiteY1" fmla="*/ 5118623 h 5210063"/>
              <a:gd name="connsiteX2" fmla="*/ 153734 w 6025538"/>
              <a:gd name="connsiteY2" fmla="*/ 5055449 h 5210063"/>
              <a:gd name="connsiteX3" fmla="*/ 776 w 6025538"/>
              <a:gd name="connsiteY3" fmla="*/ 3986128 h 5210063"/>
              <a:gd name="connsiteX4" fmla="*/ 3964659 w 6025538"/>
              <a:gd name="connsiteY4" fmla="*/ 0 h 5210063"/>
              <a:gd name="connsiteX5" fmla="*/ 5854082 w 6025538"/>
              <a:gd name="connsiteY5" fmla="*/ 462939 h 5210063"/>
              <a:gd name="connsiteX6" fmla="*/ 5934098 w 6025538"/>
              <a:gd name="connsiteY6" fmla="*/ 507848 h 5210063"/>
              <a:gd name="connsiteX7" fmla="*/ 6025538 w 6025538"/>
              <a:gd name="connsiteY7" fmla="*/ 5210063 h 5210063"/>
              <a:gd name="connsiteX0" fmla="*/ 5934098 w 5934098"/>
              <a:gd name="connsiteY0" fmla="*/ 5118623 h 5118623"/>
              <a:gd name="connsiteX1" fmla="*/ 173032 w 5934098"/>
              <a:gd name="connsiteY1" fmla="*/ 5118623 h 5118623"/>
              <a:gd name="connsiteX2" fmla="*/ 153734 w 5934098"/>
              <a:gd name="connsiteY2" fmla="*/ 5055449 h 5118623"/>
              <a:gd name="connsiteX3" fmla="*/ 776 w 5934098"/>
              <a:gd name="connsiteY3" fmla="*/ 3986128 h 5118623"/>
              <a:gd name="connsiteX4" fmla="*/ 3964659 w 5934098"/>
              <a:gd name="connsiteY4" fmla="*/ 0 h 5118623"/>
              <a:gd name="connsiteX5" fmla="*/ 5854082 w 5934098"/>
              <a:gd name="connsiteY5" fmla="*/ 462939 h 5118623"/>
              <a:gd name="connsiteX6" fmla="*/ 5934098 w 5934098"/>
              <a:gd name="connsiteY6" fmla="*/ 507848 h 5118623"/>
              <a:gd name="connsiteX0" fmla="*/ 173032 w 5934098"/>
              <a:gd name="connsiteY0" fmla="*/ 5118623 h 5118623"/>
              <a:gd name="connsiteX1" fmla="*/ 153734 w 5934098"/>
              <a:gd name="connsiteY1" fmla="*/ 5055449 h 5118623"/>
              <a:gd name="connsiteX2" fmla="*/ 776 w 5934098"/>
              <a:gd name="connsiteY2" fmla="*/ 3986128 h 5118623"/>
              <a:gd name="connsiteX3" fmla="*/ 3964659 w 5934098"/>
              <a:gd name="connsiteY3" fmla="*/ 0 h 5118623"/>
              <a:gd name="connsiteX4" fmla="*/ 5854082 w 5934098"/>
              <a:gd name="connsiteY4" fmla="*/ 462939 h 5118623"/>
              <a:gd name="connsiteX5" fmla="*/ 5934098 w 5934098"/>
              <a:gd name="connsiteY5" fmla="*/ 507848 h 5118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34098" h="5118623">
                <a:moveTo>
                  <a:pt x="173032" y="5118623"/>
                </a:moveTo>
                <a:lnTo>
                  <a:pt x="153734" y="5055449"/>
                </a:lnTo>
                <a:cubicBezTo>
                  <a:pt x="61008" y="4721691"/>
                  <a:pt x="7624" y="4364348"/>
                  <a:pt x="776" y="3986128"/>
                </a:cubicBezTo>
                <a:cubicBezTo>
                  <a:pt x="-43047" y="1565522"/>
                  <a:pt x="1775467" y="0"/>
                  <a:pt x="3964659" y="0"/>
                </a:cubicBezTo>
                <a:cubicBezTo>
                  <a:pt x="4648782" y="0"/>
                  <a:pt x="5292426" y="165475"/>
                  <a:pt x="5854082" y="462939"/>
                </a:cubicBezTo>
                <a:lnTo>
                  <a:pt x="5934098" y="507848"/>
                </a:lnTo>
              </a:path>
            </a:pathLst>
          </a:custGeom>
          <a:ln w="38100">
            <a:solidFill>
              <a:schemeClr val="accent6"/>
            </a:solidFill>
          </a:ln>
        </p:spPr>
        <p:txBody>
          <a:bodyPr wrap="square">
            <a:noAutofit/>
          </a:bodyPr>
          <a:lstStyle>
            <a:lvl1pPr marL="0" indent="0" algn="l">
              <a:buNone/>
              <a:defRPr>
                <a:solidFill>
                  <a:srgbClr val="636466">
                    <a:alpha val="0"/>
                  </a:srgb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5722035" y="4763322"/>
            <a:ext cx="2734865" cy="297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lnSpc>
                <a:spcPts val="375"/>
              </a:lnSpc>
            </a:pPr>
            <a:r>
              <a:rPr lang="en-US" sz="45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For Internal Use Only.</a:t>
            </a:r>
            <a:r>
              <a:rPr lang="en-US" sz="450" kern="1200" baseline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
							</a:t>
            </a:r>
            <a:r>
              <a:rPr lang="en-US" sz="45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Not For Distribution.</a:t>
            </a:r>
          </a:p>
        </p:txBody>
      </p:sp>
      <p:sp>
        <p:nvSpPr>
          <p:cNvPr id="11" name="Rectangle 10"/>
          <p:cNvSpPr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1"/>
            </p:custDataLst>
          </p:nvPr>
        </p:nvSpPr>
        <p:spPr>
          <a:xfrm>
            <a:off x="7256010" y="4672013"/>
            <a:ext cx="1200890" cy="3673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400050" y="109728"/>
            <a:ext cx="4343400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13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00050" y="4159010"/>
            <a:ext cx="4000501" cy="228600"/>
          </a:xfrm>
        </p:spPr>
        <p:txBody>
          <a:bodyPr anchor="b" anchorCtr="0"/>
          <a:lstStyle>
            <a:lvl1pPr marL="68580" indent="-68580" algn="l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  <a:defRPr sz="525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050" y="1371600"/>
            <a:ext cx="4000501" cy="218513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 b="1" spc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00050" y="1609566"/>
            <a:ext cx="4000501" cy="1975164"/>
          </a:xfrm>
        </p:spPr>
        <p:txBody>
          <a:bodyPr/>
          <a:lstStyle>
            <a:lvl1pPr marL="137160" indent="-137160">
              <a:spcBef>
                <a:spcPts val="450"/>
              </a:spcBef>
              <a:defRPr sz="1050">
                <a:solidFill>
                  <a:schemeClr val="tx1"/>
                </a:solidFill>
                <a:latin typeface="+mn-lt"/>
              </a:defRPr>
            </a:lvl1pPr>
            <a:lvl2pPr marL="342900" indent="-137160">
              <a:buFont typeface="Arial" panose="020B0604020202020204" pitchFamily="34" charset="0"/>
              <a:buChar char="•"/>
              <a:defRPr sz="975">
                <a:solidFill>
                  <a:schemeClr val="tx1"/>
                </a:solidFill>
                <a:latin typeface="+mn-lt"/>
              </a:defRPr>
            </a:lvl2pPr>
            <a:lvl3pPr marL="548640" indent="-137160">
              <a:defRPr sz="900">
                <a:solidFill>
                  <a:schemeClr val="tx1"/>
                </a:solidFill>
                <a:latin typeface="+mn-lt"/>
              </a:defRPr>
            </a:lvl3pPr>
            <a:lvl4pPr marL="582930" indent="-89154">
              <a:buFont typeface="Arial" panose="020B0604020202020204" pitchFamily="34" charset="0"/>
              <a:buChar char="•"/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C7B5BC-FDCC-4977-A3D6-73111F5699FF}"/>
              </a:ext>
            </a:extLst>
          </p:cNvPr>
          <p:cNvSpPr txBox="1"/>
          <p:nvPr userDrawn="1"/>
        </p:nvSpPr>
        <p:spPr>
          <a:xfrm>
            <a:off x="8579145" y="4793200"/>
            <a:ext cx="168792" cy="13867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0FD08294-13F4-471E-BAD0-2C8D54C2E70F}" type="slidenum">
              <a:rPr lang="en-US" sz="488" smtClean="0">
                <a:solidFill>
                  <a:schemeClr val="bg1"/>
                </a:solidFill>
                <a:latin typeface="+mn-lt"/>
              </a:rPr>
              <a:t>‹#›</a:t>
            </a:fld>
            <a:endParaRPr lang="en-US" sz="488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286048" y="4826548"/>
            <a:ext cx="2194613" cy="10367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
					</a:t>
            </a:r>
          </a:p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7372150" y="4717774"/>
            <a:ext cx="1108311" cy="11081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For Internal Use Only.</a:t>
            </a:r>
            <a:r>
              <a:rPr lang="en-US" sz="488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488">
                <a:solidFill>
                  <a:schemeClr val="bg1"/>
                </a:solidFill>
                <a:latin typeface="+mn-lt"/>
              </a:rPr>
              <a:t> Not For Distribution.</a:t>
            </a:r>
          </a:p>
        </p:txBody>
      </p:sp>
    </p:spTree>
    <p:extLst>
      <p:ext uri="{BB962C8B-B14F-4D97-AF65-F5344CB8AC3E}">
        <p14:creationId xmlns:p14="http://schemas.microsoft.com/office/powerpoint/2010/main" val="30629737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ER CONTENT/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384048"/>
            <a:ext cx="8343900" cy="71780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 headline, do not exceed three lines (sentence-case)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00050" y="109728"/>
            <a:ext cx="4343400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13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00050" y="4159010"/>
            <a:ext cx="4000501" cy="228600"/>
          </a:xfrm>
        </p:spPr>
        <p:txBody>
          <a:bodyPr anchor="b" anchorCtr="0"/>
          <a:lstStyle>
            <a:lvl1pPr marL="68580" indent="-68580" algn="l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  <a:defRPr sz="525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049" y="1371600"/>
            <a:ext cx="4171950" cy="218513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 b="1" spc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00049" y="1609566"/>
            <a:ext cx="7313872" cy="1975164"/>
          </a:xfrm>
        </p:spPr>
        <p:txBody>
          <a:bodyPr/>
          <a:lstStyle>
            <a:lvl1pPr marL="137160" indent="-137160">
              <a:spcBef>
                <a:spcPts val="450"/>
              </a:spcBef>
              <a:defRPr sz="1050">
                <a:solidFill>
                  <a:schemeClr val="tx1"/>
                </a:solidFill>
                <a:latin typeface="+mn-lt"/>
              </a:defRPr>
            </a:lvl1pPr>
            <a:lvl2pPr marL="342900" indent="-137160">
              <a:buFont typeface="Arial" panose="020B0604020202020204" pitchFamily="34" charset="0"/>
              <a:buChar char="•"/>
              <a:defRPr sz="975">
                <a:solidFill>
                  <a:schemeClr val="tx1"/>
                </a:solidFill>
                <a:latin typeface="+mn-lt"/>
              </a:defRPr>
            </a:lvl2pPr>
            <a:lvl3pPr marL="548640" indent="-137160">
              <a:defRPr sz="900">
                <a:solidFill>
                  <a:schemeClr val="tx1"/>
                </a:solidFill>
                <a:latin typeface="+mn-lt"/>
              </a:defRPr>
            </a:lvl3pPr>
            <a:lvl4pPr marL="582930" indent="-89154">
              <a:buFont typeface="Arial" panose="020B0604020202020204" pitchFamily="34" charset="0"/>
              <a:buChar char="•"/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95757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ER CONTENT/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384048"/>
            <a:ext cx="8343900" cy="91897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 headline, do not exceed three lines (sentence-case)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00050" y="109728"/>
            <a:ext cx="4343400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13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00050" y="4159010"/>
            <a:ext cx="4000501" cy="228600"/>
          </a:xfrm>
        </p:spPr>
        <p:txBody>
          <a:bodyPr anchor="b" anchorCtr="0"/>
          <a:lstStyle>
            <a:lvl1pPr marL="68580" indent="-68580" algn="l"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  <a:defRPr sz="525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2EE14C6-5794-4CB8-88BB-5F94F1CF97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049" y="1371600"/>
            <a:ext cx="4171950" cy="218513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 b="1" spc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for bullet text goes here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00050" y="1609566"/>
            <a:ext cx="4000501" cy="1975164"/>
          </a:xfrm>
        </p:spPr>
        <p:txBody>
          <a:bodyPr/>
          <a:lstStyle>
            <a:lvl1pPr marL="137160" indent="-137160">
              <a:spcBef>
                <a:spcPts val="450"/>
              </a:spcBef>
              <a:defRPr sz="1050">
                <a:solidFill>
                  <a:schemeClr val="tx1"/>
                </a:solidFill>
                <a:latin typeface="+mn-lt"/>
              </a:defRPr>
            </a:lvl1pPr>
            <a:lvl2pPr marL="342900" indent="-137160">
              <a:buFont typeface="Arial" panose="020B0604020202020204" pitchFamily="34" charset="0"/>
              <a:buChar char="•"/>
              <a:defRPr sz="975">
                <a:solidFill>
                  <a:schemeClr val="tx1"/>
                </a:solidFill>
                <a:latin typeface="+mn-lt"/>
              </a:defRPr>
            </a:lvl2pPr>
            <a:lvl3pPr marL="548640" indent="-137160">
              <a:defRPr sz="900">
                <a:solidFill>
                  <a:schemeClr val="tx1"/>
                </a:solidFill>
                <a:latin typeface="+mn-lt"/>
              </a:defRPr>
            </a:lvl3pPr>
            <a:lvl4pPr marL="582930" indent="-89154">
              <a:buFont typeface="Arial" panose="020B0604020202020204" pitchFamily="34" charset="0"/>
              <a:buChar char="•"/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22" hasCustomPrompt="1"/>
          </p:nvPr>
        </p:nvSpPr>
        <p:spPr>
          <a:xfrm>
            <a:off x="4742121" y="1609566"/>
            <a:ext cx="4000501" cy="1975164"/>
          </a:xfrm>
        </p:spPr>
        <p:txBody>
          <a:bodyPr/>
          <a:lstStyle>
            <a:lvl1pPr marL="137160" indent="-137160">
              <a:spcBef>
                <a:spcPts val="450"/>
              </a:spcBef>
              <a:defRPr sz="1050">
                <a:solidFill>
                  <a:schemeClr val="tx1"/>
                </a:solidFill>
                <a:latin typeface="+mn-lt"/>
              </a:defRPr>
            </a:lvl1pPr>
            <a:lvl2pPr marL="342900" indent="-137160">
              <a:buFont typeface="Arial" panose="020B0604020202020204" pitchFamily="34" charset="0"/>
              <a:buChar char="•"/>
              <a:defRPr sz="975">
                <a:solidFill>
                  <a:schemeClr val="tx1"/>
                </a:solidFill>
                <a:latin typeface="+mn-lt"/>
              </a:defRPr>
            </a:lvl2pPr>
            <a:lvl3pPr marL="548640" indent="-137160">
              <a:defRPr sz="900">
                <a:solidFill>
                  <a:schemeClr val="tx1"/>
                </a:solidFill>
                <a:latin typeface="+mn-lt"/>
              </a:defRPr>
            </a:lvl3pPr>
            <a:lvl4pPr marL="582930" indent="-89154">
              <a:buFont typeface="Arial" panose="020B0604020202020204" pitchFamily="34" charset="0"/>
              <a:buChar char="•"/>
              <a:defRPr>
                <a:solidFill>
                  <a:srgbClr val="636466"/>
                </a:solidFill>
                <a:latin typeface="+mn-lt"/>
              </a:defRPr>
            </a:lvl4pPr>
            <a:lvl5pPr>
              <a:defRPr>
                <a:solidFill>
                  <a:srgbClr val="636466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589868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BLANK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39813B1-14A5-49B6-B640-630D2979E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1687" y="383769"/>
            <a:ext cx="8343900" cy="69406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 headline, do not exceed one line (sentence-case)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00050" y="109728"/>
            <a:ext cx="4343400" cy="23698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675" b="1" cap="all" spc="113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EYEBROW</a:t>
            </a:r>
          </a:p>
        </p:txBody>
      </p:sp>
    </p:spTree>
    <p:extLst>
      <p:ext uri="{BB962C8B-B14F-4D97-AF65-F5344CB8AC3E}">
        <p14:creationId xmlns:p14="http://schemas.microsoft.com/office/powerpoint/2010/main" val="2481692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8059431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6997" y="1235708"/>
            <a:ext cx="8230007" cy="2386334"/>
          </a:xfrm>
        </p:spPr>
        <p:txBody>
          <a:bodyPr anchor="ctr" anchorCtr="0"/>
          <a:lstStyle>
            <a:lvl1pPr algn="ctr">
              <a:lnSpc>
                <a:spcPts val="3000"/>
              </a:lnSpc>
              <a:defRPr sz="3000" b="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Closing slide headline </a:t>
            </a:r>
            <a:br>
              <a:rPr lang="en-US"/>
            </a:br>
            <a:r>
              <a:rPr lang="en-US"/>
              <a:t>can go up to four lines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C40353-A1E4-4BC4-B47B-39574FFD1371}"/>
              </a:ext>
            </a:extLst>
          </p:cNvPr>
          <p:cNvSpPr txBox="1"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1"/>
            </p:custDataLst>
          </p:nvPr>
        </p:nvSpPr>
        <p:spPr>
          <a:xfrm>
            <a:off x="3477700" y="4590895"/>
            <a:ext cx="2194613" cy="17191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/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For Internal Use Only – Not For Distribution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3277F8E-B809-44CD-83FD-94D557FA2818}"/>
              </a:ext>
            </a:extLst>
          </p:cNvPr>
          <p:cNvGrpSpPr>
            <a:grpSpLocks noGrp="1" noSelect="1" noRot="1" noMove="1" noResize="1"/>
          </p:cNvGrpSpPr>
          <p:nvPr userDrawn="1">
            <p:custDataLst>
              <p:tags r:id="rId2"/>
            </p:custDataLst>
          </p:nvPr>
        </p:nvGrpSpPr>
        <p:grpSpPr>
          <a:xfrm>
            <a:off x="3930601" y="4184060"/>
            <a:ext cx="1282798" cy="340661"/>
            <a:chOff x="5466238" y="1780162"/>
            <a:chExt cx="6208892" cy="164883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51492CE-7860-42CC-AB19-EB413DC2BE38}"/>
                </a:ext>
              </a:extLst>
            </p:cNvPr>
            <p:cNvGrpSpPr/>
            <p:nvPr/>
          </p:nvGrpSpPr>
          <p:grpSpPr>
            <a:xfrm>
              <a:off x="7443982" y="2021903"/>
              <a:ext cx="4231148" cy="1168083"/>
              <a:chOff x="7443982" y="2021903"/>
              <a:chExt cx="4231148" cy="1168083"/>
            </a:xfrm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42744E7E-0557-49D3-9EEE-8A39C99B7902}"/>
                  </a:ext>
                </a:extLst>
              </p:cNvPr>
              <p:cNvSpPr/>
              <p:nvPr/>
            </p:nvSpPr>
            <p:spPr>
              <a:xfrm>
                <a:off x="7443982" y="2021903"/>
                <a:ext cx="173108" cy="922714"/>
              </a:xfrm>
              <a:custGeom>
                <a:avLst/>
                <a:gdLst>
                  <a:gd name="connsiteX0" fmla="*/ 0 w 103822"/>
                  <a:gd name="connsiteY0" fmla="*/ 0 h 553402"/>
                  <a:gd name="connsiteX1" fmla="*/ 103822 w 103822"/>
                  <a:gd name="connsiteY1" fmla="*/ 0 h 553402"/>
                  <a:gd name="connsiteX2" fmla="*/ 103822 w 103822"/>
                  <a:gd name="connsiteY2" fmla="*/ 553403 h 553402"/>
                  <a:gd name="connsiteX3" fmla="*/ 0 w 103822"/>
                  <a:gd name="connsiteY3" fmla="*/ 553403 h 553402"/>
                  <a:gd name="connsiteX4" fmla="*/ 0 w 103822"/>
                  <a:gd name="connsiteY4" fmla="*/ 0 h 553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822" h="553402">
                    <a:moveTo>
                      <a:pt x="0" y="0"/>
                    </a:moveTo>
                    <a:lnTo>
                      <a:pt x="103822" y="0"/>
                    </a:lnTo>
                    <a:lnTo>
                      <a:pt x="103822" y="553403"/>
                    </a:lnTo>
                    <a:lnTo>
                      <a:pt x="0" y="5534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1EF84C7-F0B9-469F-85F7-384A930990E6}"/>
                  </a:ext>
                </a:extLst>
              </p:cNvPr>
              <p:cNvSpPr/>
              <p:nvPr/>
            </p:nvSpPr>
            <p:spPr>
              <a:xfrm>
                <a:off x="7693004" y="2298876"/>
                <a:ext cx="647170" cy="659717"/>
              </a:xfrm>
              <a:custGeom>
                <a:avLst/>
                <a:gdLst>
                  <a:gd name="connsiteX0" fmla="*/ 187261 w 388143"/>
                  <a:gd name="connsiteY0" fmla="*/ 395668 h 395668"/>
                  <a:gd name="connsiteX1" fmla="*/ 0 w 388143"/>
                  <a:gd name="connsiteY1" fmla="*/ 197834 h 395668"/>
                  <a:gd name="connsiteX2" fmla="*/ 187261 w 388143"/>
                  <a:gd name="connsiteY2" fmla="*/ 0 h 395668"/>
                  <a:gd name="connsiteX3" fmla="*/ 284321 w 388143"/>
                  <a:gd name="connsiteY3" fmla="*/ 35624 h 395668"/>
                  <a:gd name="connsiteX4" fmla="*/ 284321 w 388143"/>
                  <a:gd name="connsiteY4" fmla="*/ 8287 h 395668"/>
                  <a:gd name="connsiteX5" fmla="*/ 388144 w 388143"/>
                  <a:gd name="connsiteY5" fmla="*/ 8287 h 395668"/>
                  <a:gd name="connsiteX6" fmla="*/ 388144 w 388143"/>
                  <a:gd name="connsiteY6" fmla="*/ 387287 h 395668"/>
                  <a:gd name="connsiteX7" fmla="*/ 284321 w 388143"/>
                  <a:gd name="connsiteY7" fmla="*/ 387287 h 395668"/>
                  <a:gd name="connsiteX8" fmla="*/ 284321 w 388143"/>
                  <a:gd name="connsiteY8" fmla="*/ 359283 h 395668"/>
                  <a:gd name="connsiteX9" fmla="*/ 187261 w 388143"/>
                  <a:gd name="connsiteY9" fmla="*/ 395668 h 395668"/>
                  <a:gd name="connsiteX10" fmla="*/ 202406 w 388143"/>
                  <a:gd name="connsiteY10" fmla="*/ 300895 h 395668"/>
                  <a:gd name="connsiteX11" fmla="*/ 284321 w 388143"/>
                  <a:gd name="connsiteY11" fmla="*/ 259175 h 395668"/>
                  <a:gd name="connsiteX12" fmla="*/ 284321 w 388143"/>
                  <a:gd name="connsiteY12" fmla="*/ 135636 h 395668"/>
                  <a:gd name="connsiteX13" fmla="*/ 202406 w 388143"/>
                  <a:gd name="connsiteY13" fmla="*/ 94678 h 395668"/>
                  <a:gd name="connsiteX14" fmla="*/ 107632 w 388143"/>
                  <a:gd name="connsiteY14" fmla="*/ 197739 h 395668"/>
                  <a:gd name="connsiteX15" fmla="*/ 202406 w 388143"/>
                  <a:gd name="connsiteY15" fmla="*/ 300895 h 395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8143" h="395668">
                    <a:moveTo>
                      <a:pt x="187261" y="395668"/>
                    </a:moveTo>
                    <a:cubicBezTo>
                      <a:pt x="75057" y="395668"/>
                      <a:pt x="0" y="303943"/>
                      <a:pt x="0" y="197834"/>
                    </a:cubicBezTo>
                    <a:cubicBezTo>
                      <a:pt x="0" y="91726"/>
                      <a:pt x="75057" y="0"/>
                      <a:pt x="187261" y="0"/>
                    </a:cubicBezTo>
                    <a:cubicBezTo>
                      <a:pt x="228219" y="0"/>
                      <a:pt x="262318" y="14383"/>
                      <a:pt x="284321" y="35624"/>
                    </a:cubicBezTo>
                    <a:lnTo>
                      <a:pt x="284321" y="8287"/>
                    </a:lnTo>
                    <a:lnTo>
                      <a:pt x="388144" y="8287"/>
                    </a:lnTo>
                    <a:lnTo>
                      <a:pt x="388144" y="387287"/>
                    </a:lnTo>
                    <a:lnTo>
                      <a:pt x="284321" y="387287"/>
                    </a:lnTo>
                    <a:lnTo>
                      <a:pt x="284321" y="359283"/>
                    </a:lnTo>
                    <a:cubicBezTo>
                      <a:pt x="262318" y="381191"/>
                      <a:pt x="228219" y="395668"/>
                      <a:pt x="187261" y="395668"/>
                    </a:cubicBezTo>
                    <a:close/>
                    <a:moveTo>
                      <a:pt x="202406" y="300895"/>
                    </a:moveTo>
                    <a:cubicBezTo>
                      <a:pt x="242602" y="300895"/>
                      <a:pt x="266795" y="283464"/>
                      <a:pt x="284321" y="259175"/>
                    </a:cubicBezTo>
                    <a:lnTo>
                      <a:pt x="284321" y="135636"/>
                    </a:lnTo>
                    <a:cubicBezTo>
                      <a:pt x="266890" y="112109"/>
                      <a:pt x="242602" y="94678"/>
                      <a:pt x="202406" y="94678"/>
                    </a:cubicBezTo>
                    <a:cubicBezTo>
                      <a:pt x="146304" y="94678"/>
                      <a:pt x="107632" y="141637"/>
                      <a:pt x="107632" y="197739"/>
                    </a:cubicBezTo>
                    <a:cubicBezTo>
                      <a:pt x="107632" y="253841"/>
                      <a:pt x="146304" y="300895"/>
                      <a:pt x="202406" y="300895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8EA6F7B0-012D-4230-A02F-5FB88B2597D6}"/>
                  </a:ext>
                </a:extLst>
              </p:cNvPr>
              <p:cNvSpPr/>
              <p:nvPr/>
            </p:nvSpPr>
            <p:spPr>
              <a:xfrm>
                <a:off x="8445310" y="2021903"/>
                <a:ext cx="647170" cy="936690"/>
              </a:xfrm>
              <a:custGeom>
                <a:avLst/>
                <a:gdLst>
                  <a:gd name="connsiteX0" fmla="*/ 200882 w 388143"/>
                  <a:gd name="connsiteY0" fmla="*/ 561784 h 561784"/>
                  <a:gd name="connsiteX1" fmla="*/ 103822 w 388143"/>
                  <a:gd name="connsiteY1" fmla="*/ 525399 h 561784"/>
                  <a:gd name="connsiteX2" fmla="*/ 103822 w 388143"/>
                  <a:gd name="connsiteY2" fmla="*/ 553403 h 561784"/>
                  <a:gd name="connsiteX3" fmla="*/ 0 w 388143"/>
                  <a:gd name="connsiteY3" fmla="*/ 553403 h 561784"/>
                  <a:gd name="connsiteX4" fmla="*/ 0 w 388143"/>
                  <a:gd name="connsiteY4" fmla="*/ 0 h 561784"/>
                  <a:gd name="connsiteX5" fmla="*/ 103822 w 388143"/>
                  <a:gd name="connsiteY5" fmla="*/ 0 h 561784"/>
                  <a:gd name="connsiteX6" fmla="*/ 103822 w 388143"/>
                  <a:gd name="connsiteY6" fmla="*/ 201644 h 561784"/>
                  <a:gd name="connsiteX7" fmla="*/ 200882 w 388143"/>
                  <a:gd name="connsiteY7" fmla="*/ 166021 h 561784"/>
                  <a:gd name="connsiteX8" fmla="*/ 388144 w 388143"/>
                  <a:gd name="connsiteY8" fmla="*/ 363855 h 561784"/>
                  <a:gd name="connsiteX9" fmla="*/ 200882 w 388143"/>
                  <a:gd name="connsiteY9" fmla="*/ 561784 h 561784"/>
                  <a:gd name="connsiteX10" fmla="*/ 185738 w 388143"/>
                  <a:gd name="connsiteY10" fmla="*/ 467011 h 561784"/>
                  <a:gd name="connsiteX11" fmla="*/ 281273 w 388143"/>
                  <a:gd name="connsiteY11" fmla="*/ 363950 h 561784"/>
                  <a:gd name="connsiteX12" fmla="*/ 185738 w 388143"/>
                  <a:gd name="connsiteY12" fmla="*/ 260890 h 561784"/>
                  <a:gd name="connsiteX13" fmla="*/ 103822 w 388143"/>
                  <a:gd name="connsiteY13" fmla="*/ 301847 h 561784"/>
                  <a:gd name="connsiteX14" fmla="*/ 103822 w 388143"/>
                  <a:gd name="connsiteY14" fmla="*/ 425387 h 561784"/>
                  <a:gd name="connsiteX15" fmla="*/ 185738 w 388143"/>
                  <a:gd name="connsiteY15" fmla="*/ 467011 h 561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8143" h="561784">
                    <a:moveTo>
                      <a:pt x="200882" y="561784"/>
                    </a:moveTo>
                    <a:cubicBezTo>
                      <a:pt x="160687" y="561784"/>
                      <a:pt x="125825" y="547402"/>
                      <a:pt x="103822" y="525399"/>
                    </a:cubicBezTo>
                    <a:lnTo>
                      <a:pt x="103822" y="553403"/>
                    </a:lnTo>
                    <a:lnTo>
                      <a:pt x="0" y="553403"/>
                    </a:lnTo>
                    <a:lnTo>
                      <a:pt x="0" y="0"/>
                    </a:lnTo>
                    <a:lnTo>
                      <a:pt x="103822" y="0"/>
                    </a:lnTo>
                    <a:lnTo>
                      <a:pt x="103822" y="201644"/>
                    </a:lnTo>
                    <a:cubicBezTo>
                      <a:pt x="125825" y="180404"/>
                      <a:pt x="160687" y="166021"/>
                      <a:pt x="200882" y="166021"/>
                    </a:cubicBezTo>
                    <a:cubicBezTo>
                      <a:pt x="313087" y="166021"/>
                      <a:pt x="388144" y="257746"/>
                      <a:pt x="388144" y="363855"/>
                    </a:cubicBezTo>
                    <a:cubicBezTo>
                      <a:pt x="388144" y="469963"/>
                      <a:pt x="313087" y="561784"/>
                      <a:pt x="200882" y="561784"/>
                    </a:cubicBezTo>
                    <a:close/>
                    <a:moveTo>
                      <a:pt x="185738" y="467011"/>
                    </a:moveTo>
                    <a:cubicBezTo>
                      <a:pt x="242602" y="467011"/>
                      <a:pt x="281273" y="420053"/>
                      <a:pt x="281273" y="363950"/>
                    </a:cubicBezTo>
                    <a:cubicBezTo>
                      <a:pt x="281273" y="307848"/>
                      <a:pt x="242602" y="260890"/>
                      <a:pt x="185738" y="260890"/>
                    </a:cubicBezTo>
                    <a:cubicBezTo>
                      <a:pt x="145542" y="260890"/>
                      <a:pt x="121253" y="278321"/>
                      <a:pt x="103822" y="301847"/>
                    </a:cubicBezTo>
                    <a:lnTo>
                      <a:pt x="103822" y="425387"/>
                    </a:lnTo>
                    <a:cubicBezTo>
                      <a:pt x="121253" y="449580"/>
                      <a:pt x="145542" y="467011"/>
                      <a:pt x="185738" y="467011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0B08DADA-CE4E-4F68-8D7B-D7996B860F63}"/>
                  </a:ext>
                </a:extLst>
              </p:cNvPr>
              <p:cNvSpPr/>
              <p:nvPr/>
            </p:nvSpPr>
            <p:spPr>
              <a:xfrm>
                <a:off x="9149178" y="2298876"/>
                <a:ext cx="634465" cy="659717"/>
              </a:xfrm>
              <a:custGeom>
                <a:avLst/>
                <a:gdLst>
                  <a:gd name="connsiteX0" fmla="*/ 200882 w 380523"/>
                  <a:gd name="connsiteY0" fmla="*/ 395668 h 395668"/>
                  <a:gd name="connsiteX1" fmla="*/ 0 w 380523"/>
                  <a:gd name="connsiteY1" fmla="*/ 197834 h 395668"/>
                  <a:gd name="connsiteX2" fmla="*/ 200882 w 380523"/>
                  <a:gd name="connsiteY2" fmla="*/ 0 h 395668"/>
                  <a:gd name="connsiteX3" fmla="*/ 380524 w 380523"/>
                  <a:gd name="connsiteY3" fmla="*/ 109156 h 395668"/>
                  <a:gd name="connsiteX4" fmla="*/ 290322 w 380523"/>
                  <a:gd name="connsiteY4" fmla="*/ 157639 h 395668"/>
                  <a:gd name="connsiteX5" fmla="*/ 200882 w 380523"/>
                  <a:gd name="connsiteY5" fmla="*/ 96965 h 395668"/>
                  <a:gd name="connsiteX6" fmla="*/ 104585 w 380523"/>
                  <a:gd name="connsiteY6" fmla="*/ 197834 h 395668"/>
                  <a:gd name="connsiteX7" fmla="*/ 200882 w 380523"/>
                  <a:gd name="connsiteY7" fmla="*/ 298704 h 395668"/>
                  <a:gd name="connsiteX8" fmla="*/ 290322 w 380523"/>
                  <a:gd name="connsiteY8" fmla="*/ 238030 h 395668"/>
                  <a:gd name="connsiteX9" fmla="*/ 380524 w 380523"/>
                  <a:gd name="connsiteY9" fmla="*/ 286512 h 395668"/>
                  <a:gd name="connsiteX10" fmla="*/ 200882 w 380523"/>
                  <a:gd name="connsiteY10" fmla="*/ 395668 h 395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0523" h="395668">
                    <a:moveTo>
                      <a:pt x="200882" y="395668"/>
                    </a:moveTo>
                    <a:cubicBezTo>
                      <a:pt x="88678" y="395668"/>
                      <a:pt x="0" y="312230"/>
                      <a:pt x="0" y="197834"/>
                    </a:cubicBezTo>
                    <a:cubicBezTo>
                      <a:pt x="0" y="83344"/>
                      <a:pt x="88678" y="0"/>
                      <a:pt x="200882" y="0"/>
                    </a:cubicBezTo>
                    <a:cubicBezTo>
                      <a:pt x="279749" y="0"/>
                      <a:pt x="347948" y="44005"/>
                      <a:pt x="380524" y="109156"/>
                    </a:cubicBezTo>
                    <a:lnTo>
                      <a:pt x="290322" y="157639"/>
                    </a:lnTo>
                    <a:cubicBezTo>
                      <a:pt x="275177" y="122777"/>
                      <a:pt x="242602" y="96965"/>
                      <a:pt x="200882" y="96965"/>
                    </a:cubicBezTo>
                    <a:cubicBezTo>
                      <a:pt x="146304" y="96965"/>
                      <a:pt x="104585" y="139446"/>
                      <a:pt x="104585" y="197834"/>
                    </a:cubicBezTo>
                    <a:cubicBezTo>
                      <a:pt x="104585" y="256223"/>
                      <a:pt x="146304" y="298704"/>
                      <a:pt x="200882" y="298704"/>
                    </a:cubicBezTo>
                    <a:cubicBezTo>
                      <a:pt x="242602" y="298704"/>
                      <a:pt x="275177" y="272891"/>
                      <a:pt x="290322" y="238030"/>
                    </a:cubicBezTo>
                    <a:lnTo>
                      <a:pt x="380524" y="286512"/>
                    </a:lnTo>
                    <a:cubicBezTo>
                      <a:pt x="347948" y="351663"/>
                      <a:pt x="279749" y="395668"/>
                      <a:pt x="200882" y="395668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A010F925-5E77-464F-8E66-CFB3944F9C57}"/>
                  </a:ext>
                </a:extLst>
              </p:cNvPr>
              <p:cNvSpPr/>
              <p:nvPr/>
            </p:nvSpPr>
            <p:spPr>
              <a:xfrm>
                <a:off x="9818900" y="2298876"/>
                <a:ext cx="664799" cy="659717"/>
              </a:xfrm>
              <a:custGeom>
                <a:avLst/>
                <a:gdLst>
                  <a:gd name="connsiteX0" fmla="*/ 199358 w 398716"/>
                  <a:gd name="connsiteY0" fmla="*/ 395668 h 395668"/>
                  <a:gd name="connsiteX1" fmla="*/ 0 w 398716"/>
                  <a:gd name="connsiteY1" fmla="*/ 197834 h 395668"/>
                  <a:gd name="connsiteX2" fmla="*/ 199358 w 398716"/>
                  <a:gd name="connsiteY2" fmla="*/ 0 h 395668"/>
                  <a:gd name="connsiteX3" fmla="*/ 398716 w 398716"/>
                  <a:gd name="connsiteY3" fmla="*/ 197834 h 395668"/>
                  <a:gd name="connsiteX4" fmla="*/ 199358 w 398716"/>
                  <a:gd name="connsiteY4" fmla="*/ 395668 h 395668"/>
                  <a:gd name="connsiteX5" fmla="*/ 199358 w 398716"/>
                  <a:gd name="connsiteY5" fmla="*/ 298609 h 395668"/>
                  <a:gd name="connsiteX6" fmla="*/ 293370 w 398716"/>
                  <a:gd name="connsiteY6" fmla="*/ 197739 h 395668"/>
                  <a:gd name="connsiteX7" fmla="*/ 199358 w 398716"/>
                  <a:gd name="connsiteY7" fmla="*/ 96869 h 395668"/>
                  <a:gd name="connsiteX8" fmla="*/ 104584 w 398716"/>
                  <a:gd name="connsiteY8" fmla="*/ 197739 h 395668"/>
                  <a:gd name="connsiteX9" fmla="*/ 199358 w 398716"/>
                  <a:gd name="connsiteY9" fmla="*/ 298609 h 395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98716" h="395668">
                    <a:moveTo>
                      <a:pt x="199358" y="395668"/>
                    </a:moveTo>
                    <a:cubicBezTo>
                      <a:pt x="89440" y="395668"/>
                      <a:pt x="0" y="308515"/>
                      <a:pt x="0" y="197834"/>
                    </a:cubicBezTo>
                    <a:cubicBezTo>
                      <a:pt x="0" y="87154"/>
                      <a:pt x="89440" y="0"/>
                      <a:pt x="199358" y="0"/>
                    </a:cubicBezTo>
                    <a:cubicBezTo>
                      <a:pt x="309277" y="0"/>
                      <a:pt x="398716" y="87154"/>
                      <a:pt x="398716" y="197834"/>
                    </a:cubicBezTo>
                    <a:cubicBezTo>
                      <a:pt x="398812" y="308420"/>
                      <a:pt x="309277" y="395668"/>
                      <a:pt x="199358" y="395668"/>
                    </a:cubicBezTo>
                    <a:close/>
                    <a:moveTo>
                      <a:pt x="199358" y="298609"/>
                    </a:moveTo>
                    <a:cubicBezTo>
                      <a:pt x="253937" y="298609"/>
                      <a:pt x="293370" y="256127"/>
                      <a:pt x="293370" y="197739"/>
                    </a:cubicBezTo>
                    <a:cubicBezTo>
                      <a:pt x="293370" y="139351"/>
                      <a:pt x="253937" y="96869"/>
                      <a:pt x="199358" y="96869"/>
                    </a:cubicBezTo>
                    <a:cubicBezTo>
                      <a:pt x="144780" y="96869"/>
                      <a:pt x="104584" y="139351"/>
                      <a:pt x="104584" y="197739"/>
                    </a:cubicBezTo>
                    <a:cubicBezTo>
                      <a:pt x="104680" y="256127"/>
                      <a:pt x="144780" y="298609"/>
                      <a:pt x="199358" y="298609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D09EF47-A03D-4950-BE62-9F2F9817A786}"/>
                  </a:ext>
                </a:extLst>
              </p:cNvPr>
              <p:cNvSpPr/>
              <p:nvPr/>
            </p:nvSpPr>
            <p:spPr>
              <a:xfrm>
                <a:off x="11027960" y="2298876"/>
                <a:ext cx="647170" cy="891110"/>
              </a:xfrm>
              <a:custGeom>
                <a:avLst/>
                <a:gdLst>
                  <a:gd name="connsiteX0" fmla="*/ 0 w 388143"/>
                  <a:gd name="connsiteY0" fmla="*/ 8287 h 534447"/>
                  <a:gd name="connsiteX1" fmla="*/ 103822 w 388143"/>
                  <a:gd name="connsiteY1" fmla="*/ 8287 h 534447"/>
                  <a:gd name="connsiteX2" fmla="*/ 103822 w 388143"/>
                  <a:gd name="connsiteY2" fmla="*/ 35624 h 534447"/>
                  <a:gd name="connsiteX3" fmla="*/ 200882 w 388143"/>
                  <a:gd name="connsiteY3" fmla="*/ 0 h 534447"/>
                  <a:gd name="connsiteX4" fmla="*/ 388144 w 388143"/>
                  <a:gd name="connsiteY4" fmla="*/ 197834 h 534447"/>
                  <a:gd name="connsiteX5" fmla="*/ 200882 w 388143"/>
                  <a:gd name="connsiteY5" fmla="*/ 395668 h 534447"/>
                  <a:gd name="connsiteX6" fmla="*/ 103822 w 388143"/>
                  <a:gd name="connsiteY6" fmla="*/ 359283 h 534447"/>
                  <a:gd name="connsiteX7" fmla="*/ 103822 w 388143"/>
                  <a:gd name="connsiteY7" fmla="*/ 534448 h 534447"/>
                  <a:gd name="connsiteX8" fmla="*/ 0 w 388143"/>
                  <a:gd name="connsiteY8" fmla="*/ 534448 h 534447"/>
                  <a:gd name="connsiteX9" fmla="*/ 0 w 388143"/>
                  <a:gd name="connsiteY9" fmla="*/ 8287 h 534447"/>
                  <a:gd name="connsiteX10" fmla="*/ 185738 w 388143"/>
                  <a:gd name="connsiteY10" fmla="*/ 300895 h 534447"/>
                  <a:gd name="connsiteX11" fmla="*/ 281273 w 388143"/>
                  <a:gd name="connsiteY11" fmla="*/ 197834 h 534447"/>
                  <a:gd name="connsiteX12" fmla="*/ 185738 w 388143"/>
                  <a:gd name="connsiteY12" fmla="*/ 94678 h 534447"/>
                  <a:gd name="connsiteX13" fmla="*/ 103822 w 388143"/>
                  <a:gd name="connsiteY13" fmla="*/ 135636 h 534447"/>
                  <a:gd name="connsiteX14" fmla="*/ 103822 w 388143"/>
                  <a:gd name="connsiteY14" fmla="*/ 259175 h 534447"/>
                  <a:gd name="connsiteX15" fmla="*/ 185738 w 388143"/>
                  <a:gd name="connsiteY15" fmla="*/ 300895 h 534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8143" h="534447">
                    <a:moveTo>
                      <a:pt x="0" y="8287"/>
                    </a:moveTo>
                    <a:lnTo>
                      <a:pt x="103822" y="8287"/>
                    </a:lnTo>
                    <a:lnTo>
                      <a:pt x="103822" y="35624"/>
                    </a:lnTo>
                    <a:cubicBezTo>
                      <a:pt x="125825" y="14383"/>
                      <a:pt x="160687" y="0"/>
                      <a:pt x="200882" y="0"/>
                    </a:cubicBezTo>
                    <a:cubicBezTo>
                      <a:pt x="313087" y="0"/>
                      <a:pt x="388144" y="91726"/>
                      <a:pt x="388144" y="197834"/>
                    </a:cubicBezTo>
                    <a:cubicBezTo>
                      <a:pt x="388144" y="303943"/>
                      <a:pt x="313087" y="395668"/>
                      <a:pt x="200882" y="395668"/>
                    </a:cubicBezTo>
                    <a:cubicBezTo>
                      <a:pt x="160687" y="395668"/>
                      <a:pt x="125825" y="381286"/>
                      <a:pt x="103822" y="359283"/>
                    </a:cubicBezTo>
                    <a:lnTo>
                      <a:pt x="103822" y="534448"/>
                    </a:lnTo>
                    <a:lnTo>
                      <a:pt x="0" y="534448"/>
                    </a:lnTo>
                    <a:lnTo>
                      <a:pt x="0" y="8287"/>
                    </a:lnTo>
                    <a:close/>
                    <a:moveTo>
                      <a:pt x="185738" y="300895"/>
                    </a:moveTo>
                    <a:cubicBezTo>
                      <a:pt x="242602" y="300895"/>
                      <a:pt x="281273" y="253937"/>
                      <a:pt x="281273" y="197834"/>
                    </a:cubicBezTo>
                    <a:cubicBezTo>
                      <a:pt x="281273" y="141732"/>
                      <a:pt x="242602" y="94678"/>
                      <a:pt x="185738" y="94678"/>
                    </a:cubicBezTo>
                    <a:cubicBezTo>
                      <a:pt x="145542" y="94678"/>
                      <a:pt x="121253" y="112109"/>
                      <a:pt x="103822" y="135636"/>
                    </a:cubicBezTo>
                    <a:lnTo>
                      <a:pt x="103822" y="259175"/>
                    </a:lnTo>
                    <a:cubicBezTo>
                      <a:pt x="121253" y="283464"/>
                      <a:pt x="145542" y="300895"/>
                      <a:pt x="185738" y="300895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7B557CA3-FC95-4E8C-9EB4-C0583BD2AA53}"/>
                  </a:ext>
                </a:extLst>
              </p:cNvPr>
              <p:cNvSpPr/>
              <p:nvPr/>
            </p:nvSpPr>
            <p:spPr>
              <a:xfrm>
                <a:off x="10559137" y="2305071"/>
                <a:ext cx="393066" cy="639388"/>
              </a:xfrm>
              <a:custGeom>
                <a:avLst/>
                <a:gdLst>
                  <a:gd name="connsiteX0" fmla="*/ 191738 w 235743"/>
                  <a:gd name="connsiteY0" fmla="*/ 0 h 383476"/>
                  <a:gd name="connsiteX1" fmla="*/ 103822 w 235743"/>
                  <a:gd name="connsiteY1" fmla="*/ 50006 h 383476"/>
                  <a:gd name="connsiteX2" fmla="*/ 103822 w 235743"/>
                  <a:gd name="connsiteY2" fmla="*/ 4477 h 383476"/>
                  <a:gd name="connsiteX3" fmla="*/ 0 w 235743"/>
                  <a:gd name="connsiteY3" fmla="*/ 4477 h 383476"/>
                  <a:gd name="connsiteX4" fmla="*/ 0 w 235743"/>
                  <a:gd name="connsiteY4" fmla="*/ 383476 h 383476"/>
                  <a:gd name="connsiteX5" fmla="*/ 103822 w 235743"/>
                  <a:gd name="connsiteY5" fmla="*/ 383476 h 383476"/>
                  <a:gd name="connsiteX6" fmla="*/ 103822 w 235743"/>
                  <a:gd name="connsiteY6" fmla="*/ 148971 h 383476"/>
                  <a:gd name="connsiteX7" fmla="*/ 235744 w 235743"/>
                  <a:gd name="connsiteY7" fmla="*/ 106299 h 383476"/>
                  <a:gd name="connsiteX8" fmla="*/ 235744 w 235743"/>
                  <a:gd name="connsiteY8" fmla="*/ 6763 h 383476"/>
                  <a:gd name="connsiteX9" fmla="*/ 191738 w 235743"/>
                  <a:gd name="connsiteY9" fmla="*/ 0 h 383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5743" h="383476">
                    <a:moveTo>
                      <a:pt x="191738" y="0"/>
                    </a:moveTo>
                    <a:cubicBezTo>
                      <a:pt x="152305" y="0"/>
                      <a:pt x="116681" y="22765"/>
                      <a:pt x="103822" y="50006"/>
                    </a:cubicBezTo>
                    <a:lnTo>
                      <a:pt x="103822" y="4477"/>
                    </a:lnTo>
                    <a:lnTo>
                      <a:pt x="0" y="4477"/>
                    </a:lnTo>
                    <a:lnTo>
                      <a:pt x="0" y="383476"/>
                    </a:lnTo>
                    <a:lnTo>
                      <a:pt x="103822" y="383476"/>
                    </a:lnTo>
                    <a:lnTo>
                      <a:pt x="103822" y="148971"/>
                    </a:lnTo>
                    <a:cubicBezTo>
                      <a:pt x="153162" y="77438"/>
                      <a:pt x="235744" y="106299"/>
                      <a:pt x="235744" y="106299"/>
                    </a:cubicBezTo>
                    <a:lnTo>
                      <a:pt x="235744" y="6763"/>
                    </a:lnTo>
                    <a:cubicBezTo>
                      <a:pt x="227362" y="3810"/>
                      <a:pt x="210693" y="0"/>
                      <a:pt x="191738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800516F-58A3-4538-8E87-DDC0E994DAF8}"/>
                </a:ext>
              </a:extLst>
            </p:cNvPr>
            <p:cNvGrpSpPr/>
            <p:nvPr/>
          </p:nvGrpSpPr>
          <p:grpSpPr>
            <a:xfrm>
              <a:off x="5466238" y="1780162"/>
              <a:ext cx="1632900" cy="1648838"/>
              <a:chOff x="5466238" y="1780162"/>
              <a:chExt cx="1632900" cy="1648838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1E24C812-7F90-4BD9-8779-D2136C2FAD49}"/>
                  </a:ext>
                </a:extLst>
              </p:cNvPr>
              <p:cNvSpPr/>
              <p:nvPr/>
            </p:nvSpPr>
            <p:spPr>
              <a:xfrm>
                <a:off x="5466238" y="1780162"/>
                <a:ext cx="1632900" cy="1648838"/>
              </a:xfrm>
              <a:custGeom>
                <a:avLst/>
                <a:gdLst>
                  <a:gd name="connsiteX0" fmla="*/ 805923 w 979339"/>
                  <a:gd name="connsiteY0" fmla="*/ 116410 h 988898"/>
                  <a:gd name="connsiteX1" fmla="*/ 868883 w 979339"/>
                  <a:gd name="connsiteY1" fmla="*/ 798590 h 988898"/>
                  <a:gd name="connsiteX2" fmla="*/ 181750 w 979339"/>
                  <a:gd name="connsiteY2" fmla="*/ 870313 h 988898"/>
                  <a:gd name="connsiteX3" fmla="*/ 114408 w 979339"/>
                  <a:gd name="connsiteY3" fmla="*/ 158701 h 988898"/>
                  <a:gd name="connsiteX4" fmla="*/ 805923 w 979339"/>
                  <a:gd name="connsiteY4" fmla="*/ 116410 h 988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9339" h="988898">
                    <a:moveTo>
                      <a:pt x="805923" y="116410"/>
                    </a:moveTo>
                    <a:cubicBezTo>
                      <a:pt x="1010044" y="281097"/>
                      <a:pt x="1037762" y="582944"/>
                      <a:pt x="868883" y="798590"/>
                    </a:cubicBezTo>
                    <a:cubicBezTo>
                      <a:pt x="700672" y="1018808"/>
                      <a:pt x="393586" y="1054813"/>
                      <a:pt x="181750" y="870313"/>
                    </a:cubicBezTo>
                    <a:cubicBezTo>
                      <a:pt x="-30943" y="680956"/>
                      <a:pt x="-61614" y="358630"/>
                      <a:pt x="114408" y="158701"/>
                    </a:cubicBezTo>
                    <a:cubicBezTo>
                      <a:pt x="291097" y="-36943"/>
                      <a:pt x="601231" y="-52469"/>
                      <a:pt x="805923" y="116410"/>
                    </a:cubicBezTo>
                    <a:close/>
                  </a:path>
                </a:pathLst>
              </a:custGeom>
              <a:solidFill>
                <a:srgbClr val="4CD5F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5844F9CB-32F9-45B7-8617-ADB39DDD04F8}"/>
                  </a:ext>
                </a:extLst>
              </p:cNvPr>
              <p:cNvSpPr/>
              <p:nvPr/>
            </p:nvSpPr>
            <p:spPr>
              <a:xfrm>
                <a:off x="5808235" y="1911442"/>
                <a:ext cx="1202549" cy="1218665"/>
              </a:xfrm>
              <a:custGeom>
                <a:avLst/>
                <a:gdLst>
                  <a:gd name="connsiteX0" fmla="*/ 593475 w 721234"/>
                  <a:gd name="connsiteY0" fmla="*/ 85680 h 730900"/>
                  <a:gd name="connsiteX1" fmla="*/ 639861 w 721234"/>
                  <a:gd name="connsiteY1" fmla="*/ 588028 h 730900"/>
                  <a:gd name="connsiteX2" fmla="*/ 133798 w 721234"/>
                  <a:gd name="connsiteY2" fmla="*/ 645369 h 730900"/>
                  <a:gd name="connsiteX3" fmla="*/ 84268 w 721234"/>
                  <a:gd name="connsiteY3" fmla="*/ 116826 h 730900"/>
                  <a:gd name="connsiteX4" fmla="*/ 593475 w 721234"/>
                  <a:gd name="connsiteY4" fmla="*/ 85680 h 730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1234" h="730900">
                    <a:moveTo>
                      <a:pt x="593475" y="85680"/>
                    </a:moveTo>
                    <a:cubicBezTo>
                      <a:pt x="743874" y="206933"/>
                      <a:pt x="764258" y="429246"/>
                      <a:pt x="639861" y="588028"/>
                    </a:cubicBezTo>
                    <a:cubicBezTo>
                      <a:pt x="516036" y="750239"/>
                      <a:pt x="289818" y="781195"/>
                      <a:pt x="133798" y="645369"/>
                    </a:cubicBezTo>
                    <a:cubicBezTo>
                      <a:pt x="-22793" y="505923"/>
                      <a:pt x="-45367" y="264083"/>
                      <a:pt x="84268" y="116826"/>
                    </a:cubicBezTo>
                    <a:cubicBezTo>
                      <a:pt x="214380" y="-27192"/>
                      <a:pt x="442694" y="-38622"/>
                      <a:pt x="593475" y="85680"/>
                    </a:cubicBezTo>
                    <a:close/>
                  </a:path>
                </a:pathLst>
              </a:custGeom>
              <a:solidFill>
                <a:srgbClr val="2998E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66499674-44FD-472C-91F6-986097F3A8C8}"/>
                  </a:ext>
                </a:extLst>
              </p:cNvPr>
              <p:cNvSpPr/>
              <p:nvPr/>
            </p:nvSpPr>
            <p:spPr>
              <a:xfrm>
                <a:off x="6025907" y="2021933"/>
                <a:ext cx="911721" cy="922703"/>
              </a:xfrm>
              <a:custGeom>
                <a:avLst/>
                <a:gdLst>
                  <a:gd name="connsiteX0" fmla="*/ 449970 w 546809"/>
                  <a:gd name="connsiteY0" fmla="*/ 65133 h 553395"/>
                  <a:gd name="connsiteX1" fmla="*/ 485117 w 546809"/>
                  <a:gd name="connsiteY1" fmla="*/ 446895 h 553395"/>
                  <a:gd name="connsiteX2" fmla="*/ 101450 w 546809"/>
                  <a:gd name="connsiteY2" fmla="*/ 487090 h 553395"/>
                  <a:gd name="connsiteX3" fmla="*/ 63922 w 546809"/>
                  <a:gd name="connsiteY3" fmla="*/ 88850 h 553395"/>
                  <a:gd name="connsiteX4" fmla="*/ 449970 w 546809"/>
                  <a:gd name="connsiteY4" fmla="*/ 65133 h 553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6809" h="553395">
                    <a:moveTo>
                      <a:pt x="449970" y="65133"/>
                    </a:moveTo>
                    <a:cubicBezTo>
                      <a:pt x="563984" y="157239"/>
                      <a:pt x="579415" y="326213"/>
                      <a:pt x="485117" y="446895"/>
                    </a:cubicBezTo>
                    <a:cubicBezTo>
                      <a:pt x="391201" y="570148"/>
                      <a:pt x="219751" y="590246"/>
                      <a:pt x="101450" y="487090"/>
                    </a:cubicBezTo>
                    <a:cubicBezTo>
                      <a:pt x="-17326" y="381077"/>
                      <a:pt x="-34376" y="200673"/>
                      <a:pt x="63922" y="88850"/>
                    </a:cubicBezTo>
                    <a:cubicBezTo>
                      <a:pt x="162410" y="-20688"/>
                      <a:pt x="335575" y="-29355"/>
                      <a:pt x="449970" y="65133"/>
                    </a:cubicBezTo>
                    <a:close/>
                  </a:path>
                </a:pathLst>
              </a:custGeom>
              <a:solidFill>
                <a:srgbClr val="3A5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</p:grpSp>
      <p:sp>
        <p:nvSpPr>
          <p:cNvPr id="3" name="Rectangle 2"/>
          <p:cNvSpPr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3"/>
            </p:custDataLst>
          </p:nvPr>
        </p:nvSpPr>
        <p:spPr>
          <a:xfrm>
            <a:off x="4001260" y="4653643"/>
            <a:ext cx="1142240" cy="89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/>
          </a:p>
        </p:txBody>
      </p:sp>
      <p:sp>
        <p:nvSpPr>
          <p:cNvPr id="19" name="Rectangle 18"/>
          <p:cNvSpPr>
            <a:spLocks noChangeArrowheads="1"/>
          </p:cNvSpPr>
          <p:nvPr userDrawn="1"/>
        </p:nvSpPr>
        <p:spPr bwMode="auto">
          <a:xfrm>
            <a:off x="3204568" y="4674813"/>
            <a:ext cx="2734865" cy="297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375"/>
              </a:lnSpc>
            </a:pPr>
            <a:r>
              <a:rPr lang="en-US" sz="45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For Internal Use Only.</a:t>
            </a:r>
            <a:r>
              <a:rPr lang="en-US" sz="45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
							</a:t>
            </a:r>
            <a:r>
              <a:rPr lang="en-US" sz="45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Not For Distribution.</a:t>
            </a:r>
          </a:p>
        </p:txBody>
      </p:sp>
      <p:sp>
        <p:nvSpPr>
          <p:cNvPr id="20" name="Rectangle 19"/>
          <p:cNvSpPr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4"/>
            </p:custDataLst>
          </p:nvPr>
        </p:nvSpPr>
        <p:spPr>
          <a:xfrm>
            <a:off x="4012506" y="4671262"/>
            <a:ext cx="1200890" cy="248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3647790" y="4571533"/>
            <a:ext cx="1848421" cy="19127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</a:t>
            </a:r>
          </a:p>
          <a:p>
            <a:pPr algn="r"/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©2021 Laboratory Corporation of America® Holdings  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993458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040">
          <p15:clr>
            <a:srgbClr val="FBAE40"/>
          </p15:clr>
        </p15:guide>
        <p15:guide id="2" pos="5568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"/>
            <a:ext cx="8229600" cy="342900"/>
          </a:xfrm>
        </p:spPr>
        <p:txBody>
          <a:bodyPr>
            <a:normAutofit/>
          </a:bodyPr>
          <a:lstStyle>
            <a:lvl1pPr algn="l"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00101"/>
            <a:ext cx="8229600" cy="37945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Line 5"/>
          <p:cNvSpPr>
            <a:spLocks noChangeShapeType="1"/>
          </p:cNvSpPr>
          <p:nvPr userDrawn="1"/>
        </p:nvSpPr>
        <p:spPr bwMode="auto">
          <a:xfrm>
            <a:off x="228600" y="4568138"/>
            <a:ext cx="8663730" cy="0"/>
          </a:xfrm>
          <a:prstGeom prst="line">
            <a:avLst/>
          </a:prstGeom>
          <a:noFill/>
          <a:ln w="57150">
            <a:solidFill>
              <a:schemeClr val="accent5">
                <a:lumMod val="75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 eaLnBrk="0" hangingPunct="0">
              <a:spcBef>
                <a:spcPct val="50000"/>
              </a:spcBef>
              <a:spcAft>
                <a:spcPct val="10000"/>
              </a:spcAft>
              <a:buClr>
                <a:schemeClr val="accent1"/>
              </a:buClr>
              <a:buSzPct val="80000"/>
              <a:buFontTx/>
              <a:buChar char="–"/>
              <a:defRPr/>
            </a:pPr>
            <a:endParaRPr lang="en-US" sz="1800"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Line 5"/>
          <p:cNvSpPr>
            <a:spLocks noChangeShapeType="1"/>
          </p:cNvSpPr>
          <p:nvPr userDrawn="1"/>
        </p:nvSpPr>
        <p:spPr bwMode="auto">
          <a:xfrm>
            <a:off x="228600" y="628650"/>
            <a:ext cx="8663730" cy="0"/>
          </a:xfrm>
          <a:prstGeom prst="line">
            <a:avLst/>
          </a:prstGeom>
          <a:noFill/>
          <a:ln w="57150">
            <a:solidFill>
              <a:schemeClr val="accent5">
                <a:lumMod val="75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 eaLnBrk="0" hangingPunct="0">
              <a:spcBef>
                <a:spcPct val="50000"/>
              </a:spcBef>
              <a:spcAft>
                <a:spcPct val="10000"/>
              </a:spcAft>
              <a:buClr>
                <a:schemeClr val="accent1"/>
              </a:buClr>
              <a:buSzPct val="80000"/>
              <a:buFontTx/>
              <a:buChar char="–"/>
              <a:defRPr/>
            </a:pPr>
            <a:endParaRPr lang="en-US" sz="1800"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669221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ight Triangle 10">
            <a:extLst>
              <a:ext uri="{FF2B5EF4-FFF2-40B4-BE49-F238E27FC236}">
                <a16:creationId xmlns:a16="http://schemas.microsoft.com/office/drawing/2014/main" id="{3D1663EB-05E4-4AD5-9E94-0655C77204BD}"/>
              </a:ext>
            </a:extLst>
          </p:cNvPr>
          <p:cNvSpPr/>
          <p:nvPr userDrawn="1"/>
        </p:nvSpPr>
        <p:spPr>
          <a:xfrm flipH="1" flipV="1">
            <a:off x="8340264" y="0"/>
            <a:ext cx="808309" cy="2097720"/>
          </a:xfrm>
          <a:custGeom>
            <a:avLst/>
            <a:gdLst>
              <a:gd name="connsiteX0" fmla="*/ 0 w 1176197"/>
              <a:gd name="connsiteY0" fmla="*/ 2919714 h 2919714"/>
              <a:gd name="connsiteX1" fmla="*/ 0 w 1176197"/>
              <a:gd name="connsiteY1" fmla="*/ 0 h 2919714"/>
              <a:gd name="connsiteX2" fmla="*/ 1176197 w 1176197"/>
              <a:gd name="connsiteY2" fmla="*/ 2919714 h 2919714"/>
              <a:gd name="connsiteX3" fmla="*/ 0 w 1176197"/>
              <a:gd name="connsiteY3" fmla="*/ 2919714 h 2919714"/>
              <a:gd name="connsiteX0" fmla="*/ 0 w 1176197"/>
              <a:gd name="connsiteY0" fmla="*/ 2993357 h 2993357"/>
              <a:gd name="connsiteX1" fmla="*/ 3069 w 1176197"/>
              <a:gd name="connsiteY1" fmla="*/ 0 h 2993357"/>
              <a:gd name="connsiteX2" fmla="*/ 1176197 w 1176197"/>
              <a:gd name="connsiteY2" fmla="*/ 2993357 h 2993357"/>
              <a:gd name="connsiteX3" fmla="*/ 0 w 1176197"/>
              <a:gd name="connsiteY3" fmla="*/ 2993357 h 2993357"/>
              <a:gd name="connsiteX0" fmla="*/ 0 w 1166992"/>
              <a:gd name="connsiteY0" fmla="*/ 2993357 h 2993357"/>
              <a:gd name="connsiteX1" fmla="*/ 3069 w 1166992"/>
              <a:gd name="connsiteY1" fmla="*/ 0 h 2993357"/>
              <a:gd name="connsiteX2" fmla="*/ 1166992 w 1166992"/>
              <a:gd name="connsiteY2" fmla="*/ 2987220 h 2993357"/>
              <a:gd name="connsiteX3" fmla="*/ 0 w 1166992"/>
              <a:gd name="connsiteY3" fmla="*/ 2993357 h 2993357"/>
              <a:gd name="connsiteX0" fmla="*/ 0 w 1170060"/>
              <a:gd name="connsiteY0" fmla="*/ 2987220 h 2987220"/>
              <a:gd name="connsiteX1" fmla="*/ 6137 w 1170060"/>
              <a:gd name="connsiteY1" fmla="*/ 0 h 2987220"/>
              <a:gd name="connsiteX2" fmla="*/ 1170060 w 1170060"/>
              <a:gd name="connsiteY2" fmla="*/ 2987220 h 2987220"/>
              <a:gd name="connsiteX3" fmla="*/ 0 w 1170060"/>
              <a:gd name="connsiteY3" fmla="*/ 2987220 h 2987220"/>
              <a:gd name="connsiteX0" fmla="*/ 0 w 1255977"/>
              <a:gd name="connsiteY0" fmla="*/ 2987220 h 2987220"/>
              <a:gd name="connsiteX1" fmla="*/ 6137 w 1255977"/>
              <a:gd name="connsiteY1" fmla="*/ 0 h 2987220"/>
              <a:gd name="connsiteX2" fmla="*/ 1255977 w 1255977"/>
              <a:gd name="connsiteY2" fmla="*/ 2981083 h 2987220"/>
              <a:gd name="connsiteX3" fmla="*/ 0 w 1255977"/>
              <a:gd name="connsiteY3" fmla="*/ 2987220 h 2987220"/>
              <a:gd name="connsiteX0" fmla="*/ 0 w 1157786"/>
              <a:gd name="connsiteY0" fmla="*/ 2987220 h 2990288"/>
              <a:gd name="connsiteX1" fmla="*/ 6137 w 1157786"/>
              <a:gd name="connsiteY1" fmla="*/ 0 h 2990288"/>
              <a:gd name="connsiteX2" fmla="*/ 1157786 w 1157786"/>
              <a:gd name="connsiteY2" fmla="*/ 2990288 h 2990288"/>
              <a:gd name="connsiteX3" fmla="*/ 0 w 1157786"/>
              <a:gd name="connsiteY3" fmla="*/ 2987220 h 2990288"/>
              <a:gd name="connsiteX0" fmla="*/ 591 w 1152240"/>
              <a:gd name="connsiteY0" fmla="*/ 2987220 h 2990288"/>
              <a:gd name="connsiteX1" fmla="*/ 591 w 1152240"/>
              <a:gd name="connsiteY1" fmla="*/ 0 h 2990288"/>
              <a:gd name="connsiteX2" fmla="*/ 1152240 w 1152240"/>
              <a:gd name="connsiteY2" fmla="*/ 2990288 h 2990288"/>
              <a:gd name="connsiteX3" fmla="*/ 591 w 1152240"/>
              <a:gd name="connsiteY3" fmla="*/ 2987220 h 2990288"/>
              <a:gd name="connsiteX0" fmla="*/ 592 w 1152240"/>
              <a:gd name="connsiteY0" fmla="*/ 2989484 h 2990288"/>
              <a:gd name="connsiteX1" fmla="*/ 591 w 1152240"/>
              <a:gd name="connsiteY1" fmla="*/ 0 h 2990288"/>
              <a:gd name="connsiteX2" fmla="*/ 1152240 w 1152240"/>
              <a:gd name="connsiteY2" fmla="*/ 2990288 h 2990288"/>
              <a:gd name="connsiteX3" fmla="*/ 592 w 1152240"/>
              <a:gd name="connsiteY3" fmla="*/ 2989484 h 2990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240" h="2990288">
                <a:moveTo>
                  <a:pt x="592" y="2989484"/>
                </a:moveTo>
                <a:cubicBezTo>
                  <a:pt x="2638" y="1993744"/>
                  <a:pt x="-1455" y="995740"/>
                  <a:pt x="591" y="0"/>
                </a:cubicBezTo>
                <a:lnTo>
                  <a:pt x="1152240" y="2990288"/>
                </a:lnTo>
                <a:lnTo>
                  <a:pt x="592" y="298948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99A12F65-FCD3-4AF5-8953-453728F87DF7}"/>
              </a:ext>
            </a:extLst>
          </p:cNvPr>
          <p:cNvSpPr/>
          <p:nvPr/>
        </p:nvSpPr>
        <p:spPr>
          <a:xfrm>
            <a:off x="6337301" y="-18860"/>
            <a:ext cx="2809875" cy="5172075"/>
          </a:xfrm>
          <a:custGeom>
            <a:avLst/>
            <a:gdLst>
              <a:gd name="connsiteX0" fmla="*/ 2000250 w 2809875"/>
              <a:gd name="connsiteY0" fmla="*/ 0 h 5172075"/>
              <a:gd name="connsiteX1" fmla="*/ 0 w 2809875"/>
              <a:gd name="connsiteY1" fmla="*/ 5172075 h 5172075"/>
              <a:gd name="connsiteX2" fmla="*/ 1724025 w 2809875"/>
              <a:gd name="connsiteY2" fmla="*/ 5162550 h 5172075"/>
              <a:gd name="connsiteX3" fmla="*/ 2809875 w 2809875"/>
              <a:gd name="connsiteY3" fmla="*/ 2095500 h 5172075"/>
              <a:gd name="connsiteX4" fmla="*/ 2000250 w 2809875"/>
              <a:gd name="connsiteY4" fmla="*/ 0 h 517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9875" h="5172075">
                <a:moveTo>
                  <a:pt x="2000250" y="0"/>
                </a:moveTo>
                <a:lnTo>
                  <a:pt x="0" y="5172075"/>
                </a:lnTo>
                <a:lnTo>
                  <a:pt x="1724025" y="5162550"/>
                </a:lnTo>
                <a:lnTo>
                  <a:pt x="2809875" y="2095500"/>
                </a:lnTo>
                <a:lnTo>
                  <a:pt x="2000250" y="0"/>
                </a:lnTo>
                <a:close/>
              </a:path>
            </a:pathLst>
          </a:custGeom>
          <a:gradFill>
            <a:gsLst>
              <a:gs pos="0">
                <a:schemeClr val="bg2">
                  <a:lumMod val="20000"/>
                  <a:lumOff val="80000"/>
                </a:schemeClr>
              </a:gs>
              <a:gs pos="73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ight Triangle 10"/>
          <p:cNvSpPr/>
          <p:nvPr/>
        </p:nvSpPr>
        <p:spPr>
          <a:xfrm flipH="1" flipV="1">
            <a:off x="8340264" y="0"/>
            <a:ext cx="808309" cy="2097720"/>
          </a:xfrm>
          <a:custGeom>
            <a:avLst/>
            <a:gdLst>
              <a:gd name="connsiteX0" fmla="*/ 0 w 1176197"/>
              <a:gd name="connsiteY0" fmla="*/ 2919714 h 2919714"/>
              <a:gd name="connsiteX1" fmla="*/ 0 w 1176197"/>
              <a:gd name="connsiteY1" fmla="*/ 0 h 2919714"/>
              <a:gd name="connsiteX2" fmla="*/ 1176197 w 1176197"/>
              <a:gd name="connsiteY2" fmla="*/ 2919714 h 2919714"/>
              <a:gd name="connsiteX3" fmla="*/ 0 w 1176197"/>
              <a:gd name="connsiteY3" fmla="*/ 2919714 h 2919714"/>
              <a:gd name="connsiteX0" fmla="*/ 0 w 1176197"/>
              <a:gd name="connsiteY0" fmla="*/ 2993357 h 2993357"/>
              <a:gd name="connsiteX1" fmla="*/ 3069 w 1176197"/>
              <a:gd name="connsiteY1" fmla="*/ 0 h 2993357"/>
              <a:gd name="connsiteX2" fmla="*/ 1176197 w 1176197"/>
              <a:gd name="connsiteY2" fmla="*/ 2993357 h 2993357"/>
              <a:gd name="connsiteX3" fmla="*/ 0 w 1176197"/>
              <a:gd name="connsiteY3" fmla="*/ 2993357 h 2993357"/>
              <a:gd name="connsiteX0" fmla="*/ 0 w 1166992"/>
              <a:gd name="connsiteY0" fmla="*/ 2993357 h 2993357"/>
              <a:gd name="connsiteX1" fmla="*/ 3069 w 1166992"/>
              <a:gd name="connsiteY1" fmla="*/ 0 h 2993357"/>
              <a:gd name="connsiteX2" fmla="*/ 1166992 w 1166992"/>
              <a:gd name="connsiteY2" fmla="*/ 2987220 h 2993357"/>
              <a:gd name="connsiteX3" fmla="*/ 0 w 1166992"/>
              <a:gd name="connsiteY3" fmla="*/ 2993357 h 2993357"/>
              <a:gd name="connsiteX0" fmla="*/ 0 w 1170060"/>
              <a:gd name="connsiteY0" fmla="*/ 2987220 h 2987220"/>
              <a:gd name="connsiteX1" fmla="*/ 6137 w 1170060"/>
              <a:gd name="connsiteY1" fmla="*/ 0 h 2987220"/>
              <a:gd name="connsiteX2" fmla="*/ 1170060 w 1170060"/>
              <a:gd name="connsiteY2" fmla="*/ 2987220 h 2987220"/>
              <a:gd name="connsiteX3" fmla="*/ 0 w 1170060"/>
              <a:gd name="connsiteY3" fmla="*/ 2987220 h 2987220"/>
              <a:gd name="connsiteX0" fmla="*/ 0 w 1255977"/>
              <a:gd name="connsiteY0" fmla="*/ 2987220 h 2987220"/>
              <a:gd name="connsiteX1" fmla="*/ 6137 w 1255977"/>
              <a:gd name="connsiteY1" fmla="*/ 0 h 2987220"/>
              <a:gd name="connsiteX2" fmla="*/ 1255977 w 1255977"/>
              <a:gd name="connsiteY2" fmla="*/ 2981083 h 2987220"/>
              <a:gd name="connsiteX3" fmla="*/ 0 w 1255977"/>
              <a:gd name="connsiteY3" fmla="*/ 2987220 h 2987220"/>
              <a:gd name="connsiteX0" fmla="*/ 0 w 1157786"/>
              <a:gd name="connsiteY0" fmla="*/ 2987220 h 2990288"/>
              <a:gd name="connsiteX1" fmla="*/ 6137 w 1157786"/>
              <a:gd name="connsiteY1" fmla="*/ 0 h 2990288"/>
              <a:gd name="connsiteX2" fmla="*/ 1157786 w 1157786"/>
              <a:gd name="connsiteY2" fmla="*/ 2990288 h 2990288"/>
              <a:gd name="connsiteX3" fmla="*/ 0 w 1157786"/>
              <a:gd name="connsiteY3" fmla="*/ 2987220 h 2990288"/>
              <a:gd name="connsiteX0" fmla="*/ 591 w 1152240"/>
              <a:gd name="connsiteY0" fmla="*/ 2987220 h 2990288"/>
              <a:gd name="connsiteX1" fmla="*/ 591 w 1152240"/>
              <a:gd name="connsiteY1" fmla="*/ 0 h 2990288"/>
              <a:gd name="connsiteX2" fmla="*/ 1152240 w 1152240"/>
              <a:gd name="connsiteY2" fmla="*/ 2990288 h 2990288"/>
              <a:gd name="connsiteX3" fmla="*/ 591 w 1152240"/>
              <a:gd name="connsiteY3" fmla="*/ 2987220 h 2990288"/>
              <a:gd name="connsiteX0" fmla="*/ 592 w 1152240"/>
              <a:gd name="connsiteY0" fmla="*/ 2989484 h 2990288"/>
              <a:gd name="connsiteX1" fmla="*/ 591 w 1152240"/>
              <a:gd name="connsiteY1" fmla="*/ 0 h 2990288"/>
              <a:gd name="connsiteX2" fmla="*/ 1152240 w 1152240"/>
              <a:gd name="connsiteY2" fmla="*/ 2990288 h 2990288"/>
              <a:gd name="connsiteX3" fmla="*/ 592 w 1152240"/>
              <a:gd name="connsiteY3" fmla="*/ 2989484 h 2990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240" h="2990288">
                <a:moveTo>
                  <a:pt x="592" y="2989484"/>
                </a:moveTo>
                <a:cubicBezTo>
                  <a:pt x="2638" y="1993744"/>
                  <a:pt x="-1455" y="995740"/>
                  <a:pt x="591" y="0"/>
                </a:cubicBezTo>
                <a:lnTo>
                  <a:pt x="1152240" y="2990288"/>
                </a:lnTo>
                <a:lnTo>
                  <a:pt x="592" y="298948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Freeform 17">
            <a:extLst>
              <a:ext uri="{FF2B5EF4-FFF2-40B4-BE49-F238E27FC236}">
                <a16:creationId xmlns:a16="http://schemas.microsoft.com/office/drawing/2014/main" id="{93908532-8D4A-4698-BA00-9685D793B111}"/>
              </a:ext>
            </a:extLst>
          </p:cNvPr>
          <p:cNvSpPr/>
          <p:nvPr userDrawn="1"/>
        </p:nvSpPr>
        <p:spPr>
          <a:xfrm>
            <a:off x="6337301" y="-18860"/>
            <a:ext cx="2809875" cy="5172075"/>
          </a:xfrm>
          <a:custGeom>
            <a:avLst/>
            <a:gdLst>
              <a:gd name="connsiteX0" fmla="*/ 2000250 w 2809875"/>
              <a:gd name="connsiteY0" fmla="*/ 0 h 5172075"/>
              <a:gd name="connsiteX1" fmla="*/ 0 w 2809875"/>
              <a:gd name="connsiteY1" fmla="*/ 5172075 h 5172075"/>
              <a:gd name="connsiteX2" fmla="*/ 1724025 w 2809875"/>
              <a:gd name="connsiteY2" fmla="*/ 5162550 h 5172075"/>
              <a:gd name="connsiteX3" fmla="*/ 2809875 w 2809875"/>
              <a:gd name="connsiteY3" fmla="*/ 2095500 h 5172075"/>
              <a:gd name="connsiteX4" fmla="*/ 2000250 w 2809875"/>
              <a:gd name="connsiteY4" fmla="*/ 0 h 517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9875" h="5172075">
                <a:moveTo>
                  <a:pt x="2000250" y="0"/>
                </a:moveTo>
                <a:lnTo>
                  <a:pt x="0" y="5172075"/>
                </a:lnTo>
                <a:lnTo>
                  <a:pt x="1724025" y="5162550"/>
                </a:lnTo>
                <a:lnTo>
                  <a:pt x="2809875" y="2095500"/>
                </a:lnTo>
                <a:lnTo>
                  <a:pt x="2000250" y="0"/>
                </a:lnTo>
                <a:close/>
              </a:path>
            </a:pathLst>
          </a:custGeom>
          <a:gradFill rotWithShape="1">
            <a:gsLst>
              <a:gs pos="0">
                <a:srgbClr val="707070">
                  <a:lumMod val="20000"/>
                  <a:lumOff val="80000"/>
                </a:srgbClr>
              </a:gs>
              <a:gs pos="73000">
                <a:srgbClr val="FFFFFF"/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1F24712-271E-422D-BC29-8312828A0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28" y="198532"/>
            <a:ext cx="7962897" cy="566847"/>
          </a:xfrm>
          <a:noFill/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18171" y="4851932"/>
            <a:ext cx="3086100" cy="180821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|  Enter Your Privacy Classification Here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87727" y="4851932"/>
            <a:ext cx="267314" cy="180821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0DB9CE53-5495-4725-9985-6F0091CFBAA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290" y="4515448"/>
            <a:ext cx="1451621" cy="49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587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orient="horz" pos="3696">
          <p15:clr>
            <a:srgbClr val="FBAE40"/>
          </p15:clr>
        </p15:guide>
        <p15:guide id="7" pos="7008">
          <p15:clr>
            <a:srgbClr val="FBAE40"/>
          </p15:clr>
        </p15:guide>
        <p15:guide id="8" pos="2880">
          <p15:clr>
            <a:srgbClr val="FBAE40"/>
          </p15:clr>
        </p15:guide>
        <p15:guide id="9" orient="horz" pos="1620">
          <p15:clr>
            <a:srgbClr val="FBAE40"/>
          </p15:clr>
        </p15:guide>
        <p15:guide id="10" pos="240">
          <p15:clr>
            <a:srgbClr val="FBAE40"/>
          </p15:clr>
        </p15:guide>
        <p15:guide id="11" pos="5520">
          <p15:clr>
            <a:srgbClr val="FBAE40"/>
          </p15:clr>
        </p15:guide>
        <p15:guide id="12" orient="horz" pos="396">
          <p15:clr>
            <a:srgbClr val="FBAE40"/>
          </p15:clr>
        </p15:guide>
        <p15:guide id="13" orient="horz" pos="588">
          <p15:clr>
            <a:srgbClr val="FBAE40"/>
          </p15:clr>
        </p15:guide>
        <p15:guide id="14" orient="horz" pos="313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Content, Sol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ight Triangle 10"/>
          <p:cNvSpPr/>
          <p:nvPr userDrawn="1"/>
        </p:nvSpPr>
        <p:spPr>
          <a:xfrm flipH="1" flipV="1">
            <a:off x="8340268" y="0"/>
            <a:ext cx="808309" cy="2097720"/>
          </a:xfrm>
          <a:custGeom>
            <a:avLst/>
            <a:gdLst>
              <a:gd name="connsiteX0" fmla="*/ 0 w 1176197"/>
              <a:gd name="connsiteY0" fmla="*/ 2919714 h 2919714"/>
              <a:gd name="connsiteX1" fmla="*/ 0 w 1176197"/>
              <a:gd name="connsiteY1" fmla="*/ 0 h 2919714"/>
              <a:gd name="connsiteX2" fmla="*/ 1176197 w 1176197"/>
              <a:gd name="connsiteY2" fmla="*/ 2919714 h 2919714"/>
              <a:gd name="connsiteX3" fmla="*/ 0 w 1176197"/>
              <a:gd name="connsiteY3" fmla="*/ 2919714 h 2919714"/>
              <a:gd name="connsiteX0" fmla="*/ 0 w 1176197"/>
              <a:gd name="connsiteY0" fmla="*/ 2993357 h 2993357"/>
              <a:gd name="connsiteX1" fmla="*/ 3069 w 1176197"/>
              <a:gd name="connsiteY1" fmla="*/ 0 h 2993357"/>
              <a:gd name="connsiteX2" fmla="*/ 1176197 w 1176197"/>
              <a:gd name="connsiteY2" fmla="*/ 2993357 h 2993357"/>
              <a:gd name="connsiteX3" fmla="*/ 0 w 1176197"/>
              <a:gd name="connsiteY3" fmla="*/ 2993357 h 2993357"/>
              <a:gd name="connsiteX0" fmla="*/ 0 w 1166992"/>
              <a:gd name="connsiteY0" fmla="*/ 2993357 h 2993357"/>
              <a:gd name="connsiteX1" fmla="*/ 3069 w 1166992"/>
              <a:gd name="connsiteY1" fmla="*/ 0 h 2993357"/>
              <a:gd name="connsiteX2" fmla="*/ 1166992 w 1166992"/>
              <a:gd name="connsiteY2" fmla="*/ 2987220 h 2993357"/>
              <a:gd name="connsiteX3" fmla="*/ 0 w 1166992"/>
              <a:gd name="connsiteY3" fmla="*/ 2993357 h 2993357"/>
              <a:gd name="connsiteX0" fmla="*/ 0 w 1170060"/>
              <a:gd name="connsiteY0" fmla="*/ 2987220 h 2987220"/>
              <a:gd name="connsiteX1" fmla="*/ 6137 w 1170060"/>
              <a:gd name="connsiteY1" fmla="*/ 0 h 2987220"/>
              <a:gd name="connsiteX2" fmla="*/ 1170060 w 1170060"/>
              <a:gd name="connsiteY2" fmla="*/ 2987220 h 2987220"/>
              <a:gd name="connsiteX3" fmla="*/ 0 w 1170060"/>
              <a:gd name="connsiteY3" fmla="*/ 2987220 h 2987220"/>
              <a:gd name="connsiteX0" fmla="*/ 0 w 1255977"/>
              <a:gd name="connsiteY0" fmla="*/ 2987220 h 2987220"/>
              <a:gd name="connsiteX1" fmla="*/ 6137 w 1255977"/>
              <a:gd name="connsiteY1" fmla="*/ 0 h 2987220"/>
              <a:gd name="connsiteX2" fmla="*/ 1255977 w 1255977"/>
              <a:gd name="connsiteY2" fmla="*/ 2981083 h 2987220"/>
              <a:gd name="connsiteX3" fmla="*/ 0 w 1255977"/>
              <a:gd name="connsiteY3" fmla="*/ 2987220 h 2987220"/>
              <a:gd name="connsiteX0" fmla="*/ 0 w 1157786"/>
              <a:gd name="connsiteY0" fmla="*/ 2987220 h 2990288"/>
              <a:gd name="connsiteX1" fmla="*/ 6137 w 1157786"/>
              <a:gd name="connsiteY1" fmla="*/ 0 h 2990288"/>
              <a:gd name="connsiteX2" fmla="*/ 1157786 w 1157786"/>
              <a:gd name="connsiteY2" fmla="*/ 2990288 h 2990288"/>
              <a:gd name="connsiteX3" fmla="*/ 0 w 1157786"/>
              <a:gd name="connsiteY3" fmla="*/ 2987220 h 2990288"/>
              <a:gd name="connsiteX0" fmla="*/ 591 w 1152240"/>
              <a:gd name="connsiteY0" fmla="*/ 2987220 h 2990288"/>
              <a:gd name="connsiteX1" fmla="*/ 591 w 1152240"/>
              <a:gd name="connsiteY1" fmla="*/ 0 h 2990288"/>
              <a:gd name="connsiteX2" fmla="*/ 1152240 w 1152240"/>
              <a:gd name="connsiteY2" fmla="*/ 2990288 h 2990288"/>
              <a:gd name="connsiteX3" fmla="*/ 591 w 1152240"/>
              <a:gd name="connsiteY3" fmla="*/ 2987220 h 2990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240" h="2990288">
                <a:moveTo>
                  <a:pt x="591" y="2987220"/>
                </a:moveTo>
                <a:cubicBezTo>
                  <a:pt x="2637" y="1991480"/>
                  <a:pt x="-1455" y="995740"/>
                  <a:pt x="591" y="0"/>
                </a:cubicBezTo>
                <a:lnTo>
                  <a:pt x="1152240" y="2990288"/>
                </a:lnTo>
                <a:lnTo>
                  <a:pt x="591" y="29872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3" name="Freeform 2"/>
          <p:cNvSpPr/>
          <p:nvPr userDrawn="1"/>
        </p:nvSpPr>
        <p:spPr>
          <a:xfrm>
            <a:off x="6337304" y="3"/>
            <a:ext cx="2809875" cy="5153215"/>
          </a:xfrm>
          <a:custGeom>
            <a:avLst/>
            <a:gdLst>
              <a:gd name="connsiteX0" fmla="*/ 2000250 w 2809875"/>
              <a:gd name="connsiteY0" fmla="*/ 0 h 5172075"/>
              <a:gd name="connsiteX1" fmla="*/ 0 w 2809875"/>
              <a:gd name="connsiteY1" fmla="*/ 5172075 h 5172075"/>
              <a:gd name="connsiteX2" fmla="*/ 1724025 w 2809875"/>
              <a:gd name="connsiteY2" fmla="*/ 5162550 h 5172075"/>
              <a:gd name="connsiteX3" fmla="*/ 2809875 w 2809875"/>
              <a:gd name="connsiteY3" fmla="*/ 2095500 h 5172075"/>
              <a:gd name="connsiteX4" fmla="*/ 2000250 w 2809875"/>
              <a:gd name="connsiteY4" fmla="*/ 0 h 517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9875" h="5172075">
                <a:moveTo>
                  <a:pt x="2000250" y="0"/>
                </a:moveTo>
                <a:lnTo>
                  <a:pt x="0" y="5172075"/>
                </a:lnTo>
                <a:lnTo>
                  <a:pt x="1724025" y="5162550"/>
                </a:lnTo>
                <a:lnTo>
                  <a:pt x="2809875" y="2095500"/>
                </a:lnTo>
                <a:lnTo>
                  <a:pt x="2000250" y="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71480" y="922740"/>
            <a:ext cx="7416337" cy="273844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1200" b="1" cap="all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71476" y="1196578"/>
            <a:ext cx="7416336" cy="3200400"/>
          </a:xfrm>
        </p:spPr>
        <p:txBody>
          <a:bodyPr lIns="0" rIns="0"/>
          <a:lstStyle>
            <a:lvl1pPr>
              <a:spcAft>
                <a:spcPts val="75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450"/>
              </a:spcAft>
              <a:defRPr/>
            </a:lvl3pPr>
            <a:lvl4pPr>
              <a:spcAft>
                <a:spcPts val="450"/>
              </a:spcAft>
              <a:defRPr/>
            </a:lvl4pPr>
            <a:lvl5pPr>
              <a:spcAft>
                <a:spcPts val="300"/>
              </a:spcAft>
              <a:defRPr/>
            </a:lvl5pPr>
            <a:lvl6pPr>
              <a:spcAft>
                <a:spcPts val="300"/>
              </a:spcAft>
              <a:defRPr baseline="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1482" y="210741"/>
            <a:ext cx="7416335" cy="7048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983F43B3-79A8-4905-934A-121ED13138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0550" y="4665641"/>
            <a:ext cx="3767266" cy="115416"/>
          </a:xfrm>
          <a:prstGeom prst="rect">
            <a:avLst/>
          </a:prstGeom>
        </p:spPr>
        <p:txBody>
          <a:bodyPr vert="horz" lIns="0" tIns="0" rIns="91440" bIns="0" rtlCol="0" anchor="ctr">
            <a:spAutoFit/>
          </a:bodyPr>
          <a:lstStyle>
            <a:lvl1pPr algn="l">
              <a:defRPr lang="en-US" sz="750" kern="1200" dirty="0" smtClean="0">
                <a:solidFill>
                  <a:schemeClr val="tx2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en-GB">
                <a:solidFill>
                  <a:srgbClr val="1A1A1A"/>
                </a:solidFill>
              </a:rPr>
              <a:t>| Drug Development Strategic Overview, 2018</a:t>
            </a:r>
            <a:endParaRPr>
              <a:solidFill>
                <a:srgbClr val="1A1A1A"/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8F47B93C-AD76-4DA5-9BD4-38F40A5F91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69997" y="4646405"/>
            <a:ext cx="157094" cy="153888"/>
          </a:xfrm>
          <a:prstGeom prst="rect">
            <a:avLst/>
          </a:prstGeom>
        </p:spPr>
        <p:txBody>
          <a:bodyPr vert="horz" wrap="none" lIns="91440" tIns="0" rIns="91440" bIns="0" rtlCol="0" anchor="ctr">
            <a:noAutofit/>
          </a:bodyPr>
          <a:lstStyle>
            <a:lvl1pPr algn="ctr">
              <a:defRPr lang="en-US" sz="750" kern="1200" smtClean="0">
                <a:solidFill>
                  <a:schemeClr val="tx2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fld id="{37232235-E788-45E0-994F-C287AF87DAAB}" type="slidenum">
              <a:rPr>
                <a:solidFill>
                  <a:srgbClr val="1A1A1A"/>
                </a:solidFill>
              </a:rPr>
              <a:pPr/>
              <a:t>‹#›</a:t>
            </a:fld>
            <a:endParaRPr>
              <a:solidFill>
                <a:srgbClr val="1A1A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30845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2914650"/>
            <a:ext cx="9144000" cy="222885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1" y="2915338"/>
            <a:ext cx="7772400" cy="458115"/>
          </a:xfrm>
        </p:spPr>
        <p:txBody>
          <a:bodyPr/>
          <a:lstStyle>
            <a:lvl1pPr algn="ctr">
              <a:defRPr lang="en-US" sz="3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99265"/>
            <a:ext cx="6400801" cy="573330"/>
          </a:xfrm>
        </p:spPr>
        <p:txBody>
          <a:bodyPr>
            <a:normAutofit/>
          </a:bodyPr>
          <a:lstStyle>
            <a:lvl1pPr marL="0" indent="0" algn="ctr">
              <a:buNone/>
              <a:defRPr lang="en-US" sz="18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1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81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50" y="1334406"/>
            <a:ext cx="3235984" cy="3037569"/>
          </a:xfrm>
          <a:prstGeom prst="rect">
            <a:avLst/>
          </a:prstGeom>
        </p:spPr>
        <p:txBody>
          <a:bodyPr/>
          <a:lstStyle>
            <a:lvl1pPr>
              <a:lnSpc>
                <a:spcPts val="3000"/>
              </a:lnSpc>
              <a:defRPr sz="3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Content headline (sentence-case)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178893" y="1321227"/>
            <a:ext cx="4565057" cy="3050748"/>
          </a:xfrm>
          <a:prstGeom prst="rect">
            <a:avLst/>
          </a:prstGeom>
        </p:spPr>
        <p:txBody>
          <a:bodyPr/>
          <a:lstStyle>
            <a:lvl1pPr marL="137160" indent="-137160">
              <a:spcBef>
                <a:spcPts val="2700"/>
              </a:spcBef>
              <a:defRPr sz="135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11480" indent="-137160">
              <a:defRPr sz="1200">
                <a:solidFill>
                  <a:srgbClr val="63646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 marL="617220">
              <a:defRPr sz="900">
                <a:solidFill>
                  <a:srgbClr val="63646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 marL="822960">
              <a:defRPr sz="825">
                <a:solidFill>
                  <a:srgbClr val="63646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 marL="1028700">
              <a:defRPr sz="825">
                <a:solidFill>
                  <a:srgbClr val="63646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46399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1" y="1597821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1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12125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6020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7"/>
            <a:ext cx="7772400" cy="1021556"/>
          </a:xfrm>
        </p:spPr>
        <p:txBody>
          <a:bodyPr anchor="t"/>
          <a:lstStyle>
            <a:lvl1pPr algn="l">
              <a:defRPr sz="3975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25">
                <a:solidFill>
                  <a:schemeClr val="tx1">
                    <a:tint val="75000"/>
                  </a:schemeClr>
                </a:solidFill>
              </a:defRPr>
            </a:lvl1pPr>
            <a:lvl2pPr marL="45712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4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37136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4pPr>
            <a:lvl5pPr marL="182848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5pPr>
            <a:lvl6pPr marL="228560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6pPr>
            <a:lvl7pPr marL="274272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7pPr>
            <a:lvl8pPr marL="319984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8pPr>
            <a:lvl9pPr marL="365696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92339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2"/>
            <a:ext cx="4038600" cy="3394472"/>
          </a:xfrm>
        </p:spPr>
        <p:txBody>
          <a:bodyPr/>
          <a:lstStyle>
            <a:lvl1pPr>
              <a:defRPr sz="2775"/>
            </a:lvl1pPr>
            <a:lvl2pPr>
              <a:defRPr sz="2400"/>
            </a:lvl2pPr>
            <a:lvl3pPr>
              <a:defRPr sz="2025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2"/>
            <a:ext cx="4038600" cy="3394472"/>
          </a:xfrm>
        </p:spPr>
        <p:txBody>
          <a:bodyPr/>
          <a:lstStyle>
            <a:lvl1pPr>
              <a:defRPr sz="2775"/>
            </a:lvl1pPr>
            <a:lvl2pPr>
              <a:defRPr sz="2400"/>
            </a:lvl2pPr>
            <a:lvl3pPr>
              <a:defRPr sz="2025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7415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0" indent="0">
              <a:buNone/>
              <a:defRPr sz="2025" b="1"/>
            </a:lvl2pPr>
            <a:lvl3pPr marL="914240" indent="0">
              <a:buNone/>
              <a:defRPr sz="1800" b="1"/>
            </a:lvl3pPr>
            <a:lvl4pPr marL="1371360" indent="0">
              <a:buNone/>
              <a:defRPr sz="1575" b="1"/>
            </a:lvl4pPr>
            <a:lvl5pPr marL="1828480" indent="0">
              <a:buNone/>
              <a:defRPr sz="1575" b="1"/>
            </a:lvl5pPr>
            <a:lvl6pPr marL="2285600" indent="0">
              <a:buNone/>
              <a:defRPr sz="1575" b="1"/>
            </a:lvl6pPr>
            <a:lvl7pPr marL="2742720" indent="0">
              <a:buNone/>
              <a:defRPr sz="1575" b="1"/>
            </a:lvl7pPr>
            <a:lvl8pPr marL="3199840" indent="0">
              <a:buNone/>
              <a:defRPr sz="1575" b="1"/>
            </a:lvl8pPr>
            <a:lvl9pPr marL="3656960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25"/>
            </a:lvl2pPr>
            <a:lvl3pPr>
              <a:defRPr sz="180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0" indent="0">
              <a:buNone/>
              <a:defRPr sz="2025" b="1"/>
            </a:lvl2pPr>
            <a:lvl3pPr marL="914240" indent="0">
              <a:buNone/>
              <a:defRPr sz="1800" b="1"/>
            </a:lvl3pPr>
            <a:lvl4pPr marL="1371360" indent="0">
              <a:buNone/>
              <a:defRPr sz="1575" b="1"/>
            </a:lvl4pPr>
            <a:lvl5pPr marL="1828480" indent="0">
              <a:buNone/>
              <a:defRPr sz="1575" b="1"/>
            </a:lvl5pPr>
            <a:lvl6pPr marL="2285600" indent="0">
              <a:buNone/>
              <a:defRPr sz="1575" b="1"/>
            </a:lvl6pPr>
            <a:lvl7pPr marL="2742720" indent="0">
              <a:buNone/>
              <a:defRPr sz="1575" b="1"/>
            </a:lvl7pPr>
            <a:lvl8pPr marL="3199840" indent="0">
              <a:buNone/>
              <a:defRPr sz="1575" b="1"/>
            </a:lvl8pPr>
            <a:lvl9pPr marL="3656960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25"/>
            </a:lvl2pPr>
            <a:lvl3pPr>
              <a:defRPr sz="180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1813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792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3205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3168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8"/>
            <a:ext cx="3008313" cy="871538"/>
          </a:xfrm>
        </p:spPr>
        <p:txBody>
          <a:bodyPr anchor="b"/>
          <a:lstStyle>
            <a:lvl1pPr algn="l">
              <a:defRPr sz="202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25"/>
            </a:lvl1pPr>
            <a:lvl2pPr>
              <a:defRPr sz="2775"/>
            </a:lvl2pPr>
            <a:lvl3pPr>
              <a:defRPr sz="2400"/>
            </a:lvl3pPr>
            <a:lvl4pPr>
              <a:defRPr sz="2025"/>
            </a:lvl4pPr>
            <a:lvl5pPr>
              <a:defRPr sz="2025"/>
            </a:lvl5pPr>
            <a:lvl6pPr>
              <a:defRPr sz="2025"/>
            </a:lvl6pPr>
            <a:lvl7pPr>
              <a:defRPr sz="2025"/>
            </a:lvl7pPr>
            <a:lvl8pPr>
              <a:defRPr sz="2025"/>
            </a:lvl8pPr>
            <a:lvl9pPr>
              <a:defRPr sz="20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25"/>
            </a:lvl1pPr>
            <a:lvl2pPr marL="457120" indent="0">
              <a:buNone/>
              <a:defRPr sz="1200"/>
            </a:lvl2pPr>
            <a:lvl3pPr marL="914240" indent="0">
              <a:buNone/>
              <a:defRPr sz="975"/>
            </a:lvl3pPr>
            <a:lvl4pPr marL="1371360" indent="0">
              <a:buNone/>
              <a:defRPr sz="900"/>
            </a:lvl4pPr>
            <a:lvl5pPr marL="1828480" indent="0">
              <a:buNone/>
              <a:defRPr sz="900"/>
            </a:lvl5pPr>
            <a:lvl6pPr marL="2285600" indent="0">
              <a:buNone/>
              <a:defRPr sz="900"/>
            </a:lvl6pPr>
            <a:lvl7pPr marL="2742720" indent="0">
              <a:buNone/>
              <a:defRPr sz="900"/>
            </a:lvl7pPr>
            <a:lvl8pPr marL="3199840" indent="0">
              <a:buNone/>
              <a:defRPr sz="900"/>
            </a:lvl8pPr>
            <a:lvl9pPr marL="365696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11491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3600451"/>
            <a:ext cx="5486400" cy="425054"/>
          </a:xfrm>
        </p:spPr>
        <p:txBody>
          <a:bodyPr anchor="b"/>
          <a:lstStyle>
            <a:lvl1pPr algn="l">
              <a:defRPr sz="202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459581"/>
            <a:ext cx="5486400" cy="3086100"/>
          </a:xfrm>
        </p:spPr>
        <p:txBody>
          <a:bodyPr/>
          <a:lstStyle>
            <a:lvl1pPr marL="0" indent="0">
              <a:buNone/>
              <a:defRPr sz="3225"/>
            </a:lvl1pPr>
            <a:lvl2pPr marL="457120" indent="0">
              <a:buNone/>
              <a:defRPr sz="2775"/>
            </a:lvl2pPr>
            <a:lvl3pPr marL="914240" indent="0">
              <a:buNone/>
              <a:defRPr sz="2400"/>
            </a:lvl3pPr>
            <a:lvl4pPr marL="1371360" indent="0">
              <a:buNone/>
              <a:defRPr sz="2025"/>
            </a:lvl4pPr>
            <a:lvl5pPr marL="1828480" indent="0">
              <a:buNone/>
              <a:defRPr sz="2025"/>
            </a:lvl5pPr>
            <a:lvl6pPr marL="2285600" indent="0">
              <a:buNone/>
              <a:defRPr sz="2025"/>
            </a:lvl6pPr>
            <a:lvl7pPr marL="2742720" indent="0">
              <a:buNone/>
              <a:defRPr sz="2025"/>
            </a:lvl7pPr>
            <a:lvl8pPr marL="3199840" indent="0">
              <a:buNone/>
              <a:defRPr sz="2025"/>
            </a:lvl8pPr>
            <a:lvl9pPr marL="3656960" indent="0">
              <a:buNone/>
              <a:defRPr sz="202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4025505"/>
            <a:ext cx="5486400" cy="603647"/>
          </a:xfrm>
        </p:spPr>
        <p:txBody>
          <a:bodyPr/>
          <a:lstStyle>
            <a:lvl1pPr marL="0" indent="0">
              <a:buNone/>
              <a:defRPr sz="1425"/>
            </a:lvl1pPr>
            <a:lvl2pPr marL="457120" indent="0">
              <a:buNone/>
              <a:defRPr sz="1200"/>
            </a:lvl2pPr>
            <a:lvl3pPr marL="914240" indent="0">
              <a:buNone/>
              <a:defRPr sz="975"/>
            </a:lvl3pPr>
            <a:lvl4pPr marL="1371360" indent="0">
              <a:buNone/>
              <a:defRPr sz="900"/>
            </a:lvl4pPr>
            <a:lvl5pPr marL="1828480" indent="0">
              <a:buNone/>
              <a:defRPr sz="900"/>
            </a:lvl5pPr>
            <a:lvl6pPr marL="2285600" indent="0">
              <a:buNone/>
              <a:defRPr sz="900"/>
            </a:lvl6pPr>
            <a:lvl7pPr marL="2742720" indent="0">
              <a:buNone/>
              <a:defRPr sz="900"/>
            </a:lvl7pPr>
            <a:lvl8pPr marL="3199840" indent="0">
              <a:buNone/>
              <a:defRPr sz="900"/>
            </a:lvl8pPr>
            <a:lvl9pPr marL="365696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3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8159" y="2090058"/>
            <a:ext cx="3498928" cy="2281918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3000"/>
              </a:lnSpc>
              <a:defRPr sz="3000" b="0" spc="-113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Divider slide can go up to five to six lines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EE456E-4819-4C37-8399-49A41A8D8C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8159" y="658334"/>
            <a:ext cx="3498928" cy="118705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700" spc="-113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150876" indent="0">
              <a:buNone/>
              <a:defRPr/>
            </a:lvl2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549337" y="4840132"/>
            <a:ext cx="2194613" cy="9090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
	</a:t>
            </a:r>
          </a:p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34" y="4612054"/>
            <a:ext cx="1028700" cy="32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939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494" userDrawn="1">
          <p15:clr>
            <a:srgbClr val="FBAE40"/>
          </p15:clr>
        </p15:guide>
        <p15:guide id="2" pos="4176" userDrawn="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7341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2674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14005" y="2152976"/>
            <a:ext cx="4449167" cy="533311"/>
          </a:xfrm>
        </p:spPr>
        <p:txBody>
          <a:bodyPr>
            <a:normAutofit/>
          </a:bodyPr>
          <a:lstStyle>
            <a:lvl1pPr algn="ctr">
              <a:defRPr sz="27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40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B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8159" y="2090058"/>
            <a:ext cx="3498928" cy="2281918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3000"/>
              </a:lnSpc>
              <a:defRPr sz="3000" b="0" spc="-113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Divider slide can go up to five to six lines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EE456E-4819-4C37-8399-49A41A8D8C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8159" y="658334"/>
            <a:ext cx="3498928" cy="118705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700" spc="-113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150876" indent="0">
              <a:buNone/>
              <a:defRPr/>
            </a:lvl2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549337" y="4840312"/>
            <a:ext cx="2194613" cy="9090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
	</a:t>
            </a:r>
          </a:p>
          <a:p>
            <a:pPr algn="r"/>
            <a:r>
              <a:rPr lang="en-US" sz="488">
                <a:solidFill>
                  <a:schemeClr val="bg1"/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34" y="4612054"/>
            <a:ext cx="1028700" cy="32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400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494" userDrawn="1">
          <p15:clr>
            <a:srgbClr val="FBAE40"/>
          </p15:clr>
        </p15:guide>
        <p15:guide id="2" pos="417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8159" y="2090058"/>
            <a:ext cx="3498928" cy="1937657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3000"/>
              </a:lnSpc>
              <a:defRPr sz="3000" b="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Divider slide can go up to five to six lines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EE456E-4819-4C37-8399-49A41A8D8C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8159" y="658334"/>
            <a:ext cx="3498928" cy="118705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700" spc="0" baseline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150876" indent="0">
              <a:buNone/>
              <a:defRPr/>
            </a:lvl2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0BD7983-EA3C-470B-8474-50D75A1193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77987" y="0"/>
            <a:ext cx="5666014" cy="5143500"/>
          </a:xfrm>
          <a:custGeom>
            <a:avLst/>
            <a:gdLst>
              <a:gd name="connsiteX0" fmla="*/ 115956 w 7504095"/>
              <a:gd name="connsiteY0" fmla="*/ 0 h 6858000"/>
              <a:gd name="connsiteX1" fmla="*/ 7504095 w 7504095"/>
              <a:gd name="connsiteY1" fmla="*/ 0 h 6858000"/>
              <a:gd name="connsiteX2" fmla="*/ 7504095 w 7504095"/>
              <a:gd name="connsiteY2" fmla="*/ 6858000 h 6858000"/>
              <a:gd name="connsiteX3" fmla="*/ 0 w 7504095"/>
              <a:gd name="connsiteY3" fmla="*/ 6858000 h 6858000"/>
              <a:gd name="connsiteX4" fmla="*/ 160271 w 7504095"/>
              <a:gd name="connsiteY4" fmla="*/ 6740841 h 6858000"/>
              <a:gd name="connsiteX5" fmla="*/ 1847990 w 7504095"/>
              <a:gd name="connsiteY5" fmla="*/ 3413238 h 6858000"/>
              <a:gd name="connsiteX6" fmla="*/ 214389 w 7504095"/>
              <a:gd name="connsiteY6" fmla="*/ 697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4095" h="6858000">
                <a:moveTo>
                  <a:pt x="115956" y="0"/>
                </a:moveTo>
                <a:lnTo>
                  <a:pt x="7504095" y="0"/>
                </a:lnTo>
                <a:lnTo>
                  <a:pt x="7504095" y="6858000"/>
                </a:lnTo>
                <a:lnTo>
                  <a:pt x="0" y="6858000"/>
                </a:lnTo>
                <a:lnTo>
                  <a:pt x="160271" y="6740841"/>
                </a:lnTo>
                <a:cubicBezTo>
                  <a:pt x="1087893" y="6031571"/>
                  <a:pt x="1822859" y="4925600"/>
                  <a:pt x="1847990" y="3413238"/>
                </a:cubicBezTo>
                <a:cubicBezTo>
                  <a:pt x="1847990" y="1850611"/>
                  <a:pt x="1138157" y="756683"/>
                  <a:pt x="214389" y="69747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Drag and drop an image file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16BA74-2297-45B3-B270-17369EE94BE5}"/>
              </a:ext>
            </a:extLst>
          </p:cNvPr>
          <p:cNvSpPr txBox="1"/>
          <p:nvPr userDrawn="1"/>
        </p:nvSpPr>
        <p:spPr>
          <a:xfrm>
            <a:off x="8213988" y="4691441"/>
            <a:ext cx="529963" cy="24739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0FD08294-13F4-471E-BAD0-2C8D54C2E70F}" type="slidenum">
              <a:rPr lang="en-US" sz="488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488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4797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494" userDrawn="1">
          <p15:clr>
            <a:srgbClr val="FBAE40"/>
          </p15:clr>
        </p15:guide>
        <p15:guide id="2" pos="417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34" Type="http://schemas.openxmlformats.org/officeDocument/2006/relationships/tags" Target="../tags/tag4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33" Type="http://schemas.openxmlformats.org/officeDocument/2006/relationships/tags" Target="../tags/tag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29" Type="http://schemas.openxmlformats.org/officeDocument/2006/relationships/slideLayout" Target="../slideLayouts/slideLayout57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32" Type="http://schemas.openxmlformats.org/officeDocument/2006/relationships/tags" Target="../tags/tag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slideLayout" Target="../slideLayouts/slideLayout56.xml"/><Relationship Id="rId36" Type="http://schemas.openxmlformats.org/officeDocument/2006/relationships/tags" Target="../tags/tag6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55.xml"/><Relationship Id="rId30" Type="http://schemas.openxmlformats.org/officeDocument/2006/relationships/slideLayout" Target="../slideLayouts/slideLayout58.xml"/><Relationship Id="rId35" Type="http://schemas.openxmlformats.org/officeDocument/2006/relationships/tags" Target="../tags/tag5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94898" y="381495"/>
            <a:ext cx="8335391" cy="58653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"/>
          </p:nvPr>
        </p:nvSpPr>
        <p:spPr>
          <a:xfrm>
            <a:off x="400050" y="1371601"/>
            <a:ext cx="8343900" cy="30003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First Level (14 </a:t>
            </a:r>
            <a:r>
              <a:rPr lang="en-US" err="1"/>
              <a:t>pt</a:t>
            </a:r>
            <a:r>
              <a:rPr lang="en-US"/>
              <a:t>)</a:t>
            </a:r>
          </a:p>
          <a:p>
            <a:pPr lvl="1"/>
            <a:r>
              <a:rPr lang="en-US"/>
              <a:t>Second level (13 </a:t>
            </a:r>
            <a:r>
              <a:rPr lang="en-US" err="1"/>
              <a:t>pt</a:t>
            </a:r>
            <a:r>
              <a:rPr lang="en-US"/>
              <a:t>)</a:t>
            </a:r>
          </a:p>
          <a:p>
            <a:pPr lvl="2"/>
            <a:r>
              <a:rPr lang="en-US"/>
              <a:t>Third level (12 </a:t>
            </a:r>
            <a:r>
              <a:rPr lang="en-US" err="1"/>
              <a:t>pt</a:t>
            </a:r>
            <a:r>
              <a:rPr lang="en-US"/>
              <a:t>)</a:t>
            </a:r>
          </a:p>
          <a:p>
            <a:pPr lvl="3"/>
            <a:r>
              <a:rPr lang="en-US"/>
              <a:t>Fourth level (11 </a:t>
            </a:r>
            <a:r>
              <a:rPr lang="en-US" err="1"/>
              <a:t>pt</a:t>
            </a:r>
            <a:r>
              <a:rPr lang="en-US"/>
              <a:t>)</a:t>
            </a:r>
          </a:p>
          <a:p>
            <a:pPr lvl="4"/>
            <a:r>
              <a:rPr lang="en-US"/>
              <a:t>Fifth level (10 </a:t>
            </a:r>
            <a:r>
              <a:rPr lang="en-US" err="1"/>
              <a:t>pt</a:t>
            </a:r>
            <a:r>
              <a:rPr lang="en-US"/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C7B5BC-FDCC-4977-A3D6-73111F5699FF}"/>
              </a:ext>
            </a:extLst>
          </p:cNvPr>
          <p:cNvSpPr txBox="1"/>
          <p:nvPr userDrawn="1"/>
        </p:nvSpPr>
        <p:spPr>
          <a:xfrm>
            <a:off x="8579145" y="4793200"/>
            <a:ext cx="168792" cy="13867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0FD08294-13F4-471E-BAD0-2C8D54C2E70F}" type="slidenum">
              <a:rPr lang="en-US" sz="488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‹#›</a:t>
            </a:fld>
            <a:endParaRPr lang="en-US" sz="488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1645BE-80FE-43D0-AC0E-E2F888A88671}"/>
              </a:ext>
            </a:extLst>
          </p:cNvPr>
          <p:cNvSpPr txBox="1"/>
          <p:nvPr userDrawn="1"/>
        </p:nvSpPr>
        <p:spPr>
          <a:xfrm>
            <a:off x="6286048" y="4826548"/>
            <a:ext cx="2194613" cy="10367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
							</a:t>
            </a:r>
          </a:p>
          <a:p>
            <a:pPr algn="r"/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©2021 Laboratory Corporation of America® Holdings   All rights reserved. 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4614857"/>
            <a:ext cx="1028700" cy="32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25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817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  <p:sldLayoutId id="2147483787" r:id="rId18"/>
    <p:sldLayoutId id="2147483788" r:id="rId19"/>
    <p:sldLayoutId id="2147483789" r:id="rId20"/>
    <p:sldLayoutId id="2147483792" r:id="rId21"/>
    <p:sldLayoutId id="2147483793" r:id="rId22"/>
    <p:sldLayoutId id="2147483794" r:id="rId23"/>
    <p:sldLayoutId id="2147483816" r:id="rId24"/>
    <p:sldLayoutId id="2147483815" r:id="rId25"/>
    <p:sldLayoutId id="2147483795" r:id="rId26"/>
    <p:sldLayoutId id="2147483796" r:id="rId27"/>
    <p:sldLayoutId id="2147483797" r:id="rId28"/>
  </p:sldLayoutIdLst>
  <p:transition>
    <p:fade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1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100000"/>
        </a:lnSpc>
        <a:spcBef>
          <a:spcPts val="900"/>
        </a:spcBef>
        <a:buClr>
          <a:schemeClr val="tx2"/>
        </a:buClr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40030" indent="-89154" algn="l" defTabSz="685800" rtl="0" eaLnBrk="1" latinLnBrk="0" hangingPunct="1">
        <a:lnSpc>
          <a:spcPct val="100000"/>
        </a:lnSpc>
        <a:spcBef>
          <a:spcPts val="225"/>
        </a:spcBef>
        <a:buClr>
          <a:schemeClr val="tx2"/>
        </a:buClr>
        <a:buFont typeface="Arial" panose="020B0604020202020204" pitchFamily="34" charset="0"/>
        <a:buChar char="-"/>
        <a:defRPr sz="825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" indent="-68580" algn="l" defTabSz="685800" rtl="0" eaLnBrk="1" latinLnBrk="0" hangingPunct="1">
        <a:lnSpc>
          <a:spcPct val="100000"/>
        </a:lnSpc>
        <a:spcBef>
          <a:spcPts val="225"/>
        </a:spcBef>
        <a:buClr>
          <a:schemeClr val="tx2"/>
        </a:buClr>
        <a:buFont typeface="Arial" panose="020B0604020202020204" pitchFamily="34" charset="0"/>
        <a:buChar char="•"/>
        <a:defRPr sz="750" kern="1200">
          <a:solidFill>
            <a:schemeClr val="tx1"/>
          </a:solidFill>
          <a:latin typeface="+mn-lt"/>
          <a:ea typeface="+mn-ea"/>
          <a:cs typeface="+mn-cs"/>
        </a:defRPr>
      </a:lvl3pPr>
      <a:lvl4pPr marL="582930" indent="-89154" algn="l" defTabSz="685800" rtl="0" eaLnBrk="1" latinLnBrk="0" hangingPunct="1">
        <a:lnSpc>
          <a:spcPct val="100000"/>
        </a:lnSpc>
        <a:spcBef>
          <a:spcPts val="225"/>
        </a:spcBef>
        <a:buClr>
          <a:schemeClr val="tx2"/>
        </a:buClr>
        <a:buFont typeface="Arial" panose="020B0604020202020204" pitchFamily="34" charset="0"/>
        <a:buChar char="-"/>
        <a:defRPr sz="675" kern="1200">
          <a:solidFill>
            <a:schemeClr val="tx1"/>
          </a:solidFill>
          <a:latin typeface="+mn-lt"/>
          <a:ea typeface="+mn-ea"/>
          <a:cs typeface="+mn-cs"/>
        </a:defRPr>
      </a:lvl4pPr>
      <a:lvl5pPr marL="754380" indent="-68580" algn="l" defTabSz="685800" rtl="0" eaLnBrk="1" latinLnBrk="0" hangingPunct="1">
        <a:lnSpc>
          <a:spcPct val="100000"/>
        </a:lnSpc>
        <a:spcBef>
          <a:spcPts val="225"/>
        </a:spcBef>
        <a:buClr>
          <a:schemeClr val="tx2"/>
        </a:buClr>
        <a:buFont typeface="Arial" panose="020B0604020202020204" pitchFamily="34" charset="0"/>
        <a:buChar char="•"/>
        <a:defRPr sz="675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2" userDrawn="1">
          <p15:clr>
            <a:srgbClr val="F26B43"/>
          </p15:clr>
        </p15:guide>
        <p15:guide id="2" pos="5508" userDrawn="1">
          <p15:clr>
            <a:srgbClr val="F26B43"/>
          </p15:clr>
        </p15:guide>
        <p15:guide id="4" orient="horz" pos="2754" userDrawn="1">
          <p15:clr>
            <a:srgbClr val="F26B43"/>
          </p15:clr>
        </p15:guide>
        <p15:guide id="8" orient="horz" pos="864" userDrawn="1">
          <p15:clr>
            <a:srgbClr val="F26B43"/>
          </p15:clr>
        </p15:guide>
        <p15:guide id="12" pos="2880" userDrawn="1">
          <p15:clr>
            <a:srgbClr val="F26B43"/>
          </p15:clr>
        </p15:guide>
        <p15:guide id="13" orient="horz" pos="3096" userDrawn="1">
          <p15:clr>
            <a:srgbClr val="F26B43"/>
          </p15:clr>
        </p15:guide>
        <p15:guide id="15" pos="2772" userDrawn="1">
          <p15:clr>
            <a:srgbClr val="F26B43"/>
          </p15:clr>
        </p15:guide>
        <p15:guide id="16" pos="298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56E10141-1CB4-47F5-858E-C59BADF9D64C}"/>
              </a:ext>
            </a:extLst>
          </p:cNvPr>
          <p:cNvGrpSpPr>
            <a:grpSpLocks noGrp="1" noSelect="1" noRot="1" noMove="1" noResize="1"/>
          </p:cNvGrpSpPr>
          <p:nvPr userDrawn="1">
            <p:custDataLst>
              <p:tags r:id="rId32"/>
            </p:custDataLst>
          </p:nvPr>
        </p:nvGrpSpPr>
        <p:grpSpPr>
          <a:xfrm>
            <a:off x="410536" y="4757711"/>
            <a:ext cx="866711" cy="230165"/>
            <a:chOff x="5466238" y="1780162"/>
            <a:chExt cx="6208892" cy="1648838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7F53959-B554-4F12-8954-4E3683C5BA20}"/>
                </a:ext>
              </a:extLst>
            </p:cNvPr>
            <p:cNvGrpSpPr/>
            <p:nvPr/>
          </p:nvGrpSpPr>
          <p:grpSpPr>
            <a:xfrm>
              <a:off x="7443982" y="2021903"/>
              <a:ext cx="4231148" cy="1168083"/>
              <a:chOff x="7443982" y="2021903"/>
              <a:chExt cx="4231148" cy="1168083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24BDFE5D-C150-4792-950F-49072186537D}"/>
                  </a:ext>
                </a:extLst>
              </p:cNvPr>
              <p:cNvSpPr/>
              <p:nvPr/>
            </p:nvSpPr>
            <p:spPr>
              <a:xfrm>
                <a:off x="7443982" y="2021903"/>
                <a:ext cx="173108" cy="922714"/>
              </a:xfrm>
              <a:custGeom>
                <a:avLst/>
                <a:gdLst>
                  <a:gd name="connsiteX0" fmla="*/ 0 w 103822"/>
                  <a:gd name="connsiteY0" fmla="*/ 0 h 553402"/>
                  <a:gd name="connsiteX1" fmla="*/ 103822 w 103822"/>
                  <a:gd name="connsiteY1" fmla="*/ 0 h 553402"/>
                  <a:gd name="connsiteX2" fmla="*/ 103822 w 103822"/>
                  <a:gd name="connsiteY2" fmla="*/ 553403 h 553402"/>
                  <a:gd name="connsiteX3" fmla="*/ 0 w 103822"/>
                  <a:gd name="connsiteY3" fmla="*/ 553403 h 553402"/>
                  <a:gd name="connsiteX4" fmla="*/ 0 w 103822"/>
                  <a:gd name="connsiteY4" fmla="*/ 0 h 553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822" h="553402">
                    <a:moveTo>
                      <a:pt x="0" y="0"/>
                    </a:moveTo>
                    <a:lnTo>
                      <a:pt x="103822" y="0"/>
                    </a:lnTo>
                    <a:lnTo>
                      <a:pt x="103822" y="553403"/>
                    </a:lnTo>
                    <a:lnTo>
                      <a:pt x="0" y="5534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D99004F-CE6E-42B4-B221-97997C533FD2}"/>
                  </a:ext>
                </a:extLst>
              </p:cNvPr>
              <p:cNvSpPr/>
              <p:nvPr/>
            </p:nvSpPr>
            <p:spPr>
              <a:xfrm>
                <a:off x="7693004" y="2298876"/>
                <a:ext cx="647170" cy="659717"/>
              </a:xfrm>
              <a:custGeom>
                <a:avLst/>
                <a:gdLst>
                  <a:gd name="connsiteX0" fmla="*/ 187261 w 388143"/>
                  <a:gd name="connsiteY0" fmla="*/ 395668 h 395668"/>
                  <a:gd name="connsiteX1" fmla="*/ 0 w 388143"/>
                  <a:gd name="connsiteY1" fmla="*/ 197834 h 395668"/>
                  <a:gd name="connsiteX2" fmla="*/ 187261 w 388143"/>
                  <a:gd name="connsiteY2" fmla="*/ 0 h 395668"/>
                  <a:gd name="connsiteX3" fmla="*/ 284321 w 388143"/>
                  <a:gd name="connsiteY3" fmla="*/ 35624 h 395668"/>
                  <a:gd name="connsiteX4" fmla="*/ 284321 w 388143"/>
                  <a:gd name="connsiteY4" fmla="*/ 8287 h 395668"/>
                  <a:gd name="connsiteX5" fmla="*/ 388144 w 388143"/>
                  <a:gd name="connsiteY5" fmla="*/ 8287 h 395668"/>
                  <a:gd name="connsiteX6" fmla="*/ 388144 w 388143"/>
                  <a:gd name="connsiteY6" fmla="*/ 387287 h 395668"/>
                  <a:gd name="connsiteX7" fmla="*/ 284321 w 388143"/>
                  <a:gd name="connsiteY7" fmla="*/ 387287 h 395668"/>
                  <a:gd name="connsiteX8" fmla="*/ 284321 w 388143"/>
                  <a:gd name="connsiteY8" fmla="*/ 359283 h 395668"/>
                  <a:gd name="connsiteX9" fmla="*/ 187261 w 388143"/>
                  <a:gd name="connsiteY9" fmla="*/ 395668 h 395668"/>
                  <a:gd name="connsiteX10" fmla="*/ 202406 w 388143"/>
                  <a:gd name="connsiteY10" fmla="*/ 300895 h 395668"/>
                  <a:gd name="connsiteX11" fmla="*/ 284321 w 388143"/>
                  <a:gd name="connsiteY11" fmla="*/ 259175 h 395668"/>
                  <a:gd name="connsiteX12" fmla="*/ 284321 w 388143"/>
                  <a:gd name="connsiteY12" fmla="*/ 135636 h 395668"/>
                  <a:gd name="connsiteX13" fmla="*/ 202406 w 388143"/>
                  <a:gd name="connsiteY13" fmla="*/ 94678 h 395668"/>
                  <a:gd name="connsiteX14" fmla="*/ 107632 w 388143"/>
                  <a:gd name="connsiteY14" fmla="*/ 197739 h 395668"/>
                  <a:gd name="connsiteX15" fmla="*/ 202406 w 388143"/>
                  <a:gd name="connsiteY15" fmla="*/ 300895 h 395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8143" h="395668">
                    <a:moveTo>
                      <a:pt x="187261" y="395668"/>
                    </a:moveTo>
                    <a:cubicBezTo>
                      <a:pt x="75057" y="395668"/>
                      <a:pt x="0" y="303943"/>
                      <a:pt x="0" y="197834"/>
                    </a:cubicBezTo>
                    <a:cubicBezTo>
                      <a:pt x="0" y="91726"/>
                      <a:pt x="75057" y="0"/>
                      <a:pt x="187261" y="0"/>
                    </a:cubicBezTo>
                    <a:cubicBezTo>
                      <a:pt x="228219" y="0"/>
                      <a:pt x="262318" y="14383"/>
                      <a:pt x="284321" y="35624"/>
                    </a:cubicBezTo>
                    <a:lnTo>
                      <a:pt x="284321" y="8287"/>
                    </a:lnTo>
                    <a:lnTo>
                      <a:pt x="388144" y="8287"/>
                    </a:lnTo>
                    <a:lnTo>
                      <a:pt x="388144" y="387287"/>
                    </a:lnTo>
                    <a:lnTo>
                      <a:pt x="284321" y="387287"/>
                    </a:lnTo>
                    <a:lnTo>
                      <a:pt x="284321" y="359283"/>
                    </a:lnTo>
                    <a:cubicBezTo>
                      <a:pt x="262318" y="381191"/>
                      <a:pt x="228219" y="395668"/>
                      <a:pt x="187261" y="395668"/>
                    </a:cubicBezTo>
                    <a:close/>
                    <a:moveTo>
                      <a:pt x="202406" y="300895"/>
                    </a:moveTo>
                    <a:cubicBezTo>
                      <a:pt x="242602" y="300895"/>
                      <a:pt x="266795" y="283464"/>
                      <a:pt x="284321" y="259175"/>
                    </a:cubicBezTo>
                    <a:lnTo>
                      <a:pt x="284321" y="135636"/>
                    </a:lnTo>
                    <a:cubicBezTo>
                      <a:pt x="266890" y="112109"/>
                      <a:pt x="242602" y="94678"/>
                      <a:pt x="202406" y="94678"/>
                    </a:cubicBezTo>
                    <a:cubicBezTo>
                      <a:pt x="146304" y="94678"/>
                      <a:pt x="107632" y="141637"/>
                      <a:pt x="107632" y="197739"/>
                    </a:cubicBezTo>
                    <a:cubicBezTo>
                      <a:pt x="107632" y="253841"/>
                      <a:pt x="146304" y="300895"/>
                      <a:pt x="202406" y="300895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8864AA8-FE0D-4FB4-B834-2858ADA6071B}"/>
                  </a:ext>
                </a:extLst>
              </p:cNvPr>
              <p:cNvSpPr/>
              <p:nvPr/>
            </p:nvSpPr>
            <p:spPr>
              <a:xfrm>
                <a:off x="8445310" y="2021903"/>
                <a:ext cx="647170" cy="936690"/>
              </a:xfrm>
              <a:custGeom>
                <a:avLst/>
                <a:gdLst>
                  <a:gd name="connsiteX0" fmla="*/ 200882 w 388143"/>
                  <a:gd name="connsiteY0" fmla="*/ 561784 h 561784"/>
                  <a:gd name="connsiteX1" fmla="*/ 103822 w 388143"/>
                  <a:gd name="connsiteY1" fmla="*/ 525399 h 561784"/>
                  <a:gd name="connsiteX2" fmla="*/ 103822 w 388143"/>
                  <a:gd name="connsiteY2" fmla="*/ 553403 h 561784"/>
                  <a:gd name="connsiteX3" fmla="*/ 0 w 388143"/>
                  <a:gd name="connsiteY3" fmla="*/ 553403 h 561784"/>
                  <a:gd name="connsiteX4" fmla="*/ 0 w 388143"/>
                  <a:gd name="connsiteY4" fmla="*/ 0 h 561784"/>
                  <a:gd name="connsiteX5" fmla="*/ 103822 w 388143"/>
                  <a:gd name="connsiteY5" fmla="*/ 0 h 561784"/>
                  <a:gd name="connsiteX6" fmla="*/ 103822 w 388143"/>
                  <a:gd name="connsiteY6" fmla="*/ 201644 h 561784"/>
                  <a:gd name="connsiteX7" fmla="*/ 200882 w 388143"/>
                  <a:gd name="connsiteY7" fmla="*/ 166021 h 561784"/>
                  <a:gd name="connsiteX8" fmla="*/ 388144 w 388143"/>
                  <a:gd name="connsiteY8" fmla="*/ 363855 h 561784"/>
                  <a:gd name="connsiteX9" fmla="*/ 200882 w 388143"/>
                  <a:gd name="connsiteY9" fmla="*/ 561784 h 561784"/>
                  <a:gd name="connsiteX10" fmla="*/ 185738 w 388143"/>
                  <a:gd name="connsiteY10" fmla="*/ 467011 h 561784"/>
                  <a:gd name="connsiteX11" fmla="*/ 281273 w 388143"/>
                  <a:gd name="connsiteY11" fmla="*/ 363950 h 561784"/>
                  <a:gd name="connsiteX12" fmla="*/ 185738 w 388143"/>
                  <a:gd name="connsiteY12" fmla="*/ 260890 h 561784"/>
                  <a:gd name="connsiteX13" fmla="*/ 103822 w 388143"/>
                  <a:gd name="connsiteY13" fmla="*/ 301847 h 561784"/>
                  <a:gd name="connsiteX14" fmla="*/ 103822 w 388143"/>
                  <a:gd name="connsiteY14" fmla="*/ 425387 h 561784"/>
                  <a:gd name="connsiteX15" fmla="*/ 185738 w 388143"/>
                  <a:gd name="connsiteY15" fmla="*/ 467011 h 561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8143" h="561784">
                    <a:moveTo>
                      <a:pt x="200882" y="561784"/>
                    </a:moveTo>
                    <a:cubicBezTo>
                      <a:pt x="160687" y="561784"/>
                      <a:pt x="125825" y="547402"/>
                      <a:pt x="103822" y="525399"/>
                    </a:cubicBezTo>
                    <a:lnTo>
                      <a:pt x="103822" y="553403"/>
                    </a:lnTo>
                    <a:lnTo>
                      <a:pt x="0" y="553403"/>
                    </a:lnTo>
                    <a:lnTo>
                      <a:pt x="0" y="0"/>
                    </a:lnTo>
                    <a:lnTo>
                      <a:pt x="103822" y="0"/>
                    </a:lnTo>
                    <a:lnTo>
                      <a:pt x="103822" y="201644"/>
                    </a:lnTo>
                    <a:cubicBezTo>
                      <a:pt x="125825" y="180404"/>
                      <a:pt x="160687" y="166021"/>
                      <a:pt x="200882" y="166021"/>
                    </a:cubicBezTo>
                    <a:cubicBezTo>
                      <a:pt x="313087" y="166021"/>
                      <a:pt x="388144" y="257746"/>
                      <a:pt x="388144" y="363855"/>
                    </a:cubicBezTo>
                    <a:cubicBezTo>
                      <a:pt x="388144" y="469963"/>
                      <a:pt x="313087" y="561784"/>
                      <a:pt x="200882" y="561784"/>
                    </a:cubicBezTo>
                    <a:close/>
                    <a:moveTo>
                      <a:pt x="185738" y="467011"/>
                    </a:moveTo>
                    <a:cubicBezTo>
                      <a:pt x="242602" y="467011"/>
                      <a:pt x="281273" y="420053"/>
                      <a:pt x="281273" y="363950"/>
                    </a:cubicBezTo>
                    <a:cubicBezTo>
                      <a:pt x="281273" y="307848"/>
                      <a:pt x="242602" y="260890"/>
                      <a:pt x="185738" y="260890"/>
                    </a:cubicBezTo>
                    <a:cubicBezTo>
                      <a:pt x="145542" y="260890"/>
                      <a:pt x="121253" y="278321"/>
                      <a:pt x="103822" y="301847"/>
                    </a:cubicBezTo>
                    <a:lnTo>
                      <a:pt x="103822" y="425387"/>
                    </a:lnTo>
                    <a:cubicBezTo>
                      <a:pt x="121253" y="449580"/>
                      <a:pt x="145542" y="467011"/>
                      <a:pt x="185738" y="467011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3EC818C-9151-465C-8CA3-5356A448F951}"/>
                  </a:ext>
                </a:extLst>
              </p:cNvPr>
              <p:cNvSpPr/>
              <p:nvPr/>
            </p:nvSpPr>
            <p:spPr>
              <a:xfrm>
                <a:off x="9149178" y="2298876"/>
                <a:ext cx="634465" cy="659717"/>
              </a:xfrm>
              <a:custGeom>
                <a:avLst/>
                <a:gdLst>
                  <a:gd name="connsiteX0" fmla="*/ 200882 w 380523"/>
                  <a:gd name="connsiteY0" fmla="*/ 395668 h 395668"/>
                  <a:gd name="connsiteX1" fmla="*/ 0 w 380523"/>
                  <a:gd name="connsiteY1" fmla="*/ 197834 h 395668"/>
                  <a:gd name="connsiteX2" fmla="*/ 200882 w 380523"/>
                  <a:gd name="connsiteY2" fmla="*/ 0 h 395668"/>
                  <a:gd name="connsiteX3" fmla="*/ 380524 w 380523"/>
                  <a:gd name="connsiteY3" fmla="*/ 109156 h 395668"/>
                  <a:gd name="connsiteX4" fmla="*/ 290322 w 380523"/>
                  <a:gd name="connsiteY4" fmla="*/ 157639 h 395668"/>
                  <a:gd name="connsiteX5" fmla="*/ 200882 w 380523"/>
                  <a:gd name="connsiteY5" fmla="*/ 96965 h 395668"/>
                  <a:gd name="connsiteX6" fmla="*/ 104585 w 380523"/>
                  <a:gd name="connsiteY6" fmla="*/ 197834 h 395668"/>
                  <a:gd name="connsiteX7" fmla="*/ 200882 w 380523"/>
                  <a:gd name="connsiteY7" fmla="*/ 298704 h 395668"/>
                  <a:gd name="connsiteX8" fmla="*/ 290322 w 380523"/>
                  <a:gd name="connsiteY8" fmla="*/ 238030 h 395668"/>
                  <a:gd name="connsiteX9" fmla="*/ 380524 w 380523"/>
                  <a:gd name="connsiteY9" fmla="*/ 286512 h 395668"/>
                  <a:gd name="connsiteX10" fmla="*/ 200882 w 380523"/>
                  <a:gd name="connsiteY10" fmla="*/ 395668 h 395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0523" h="395668">
                    <a:moveTo>
                      <a:pt x="200882" y="395668"/>
                    </a:moveTo>
                    <a:cubicBezTo>
                      <a:pt x="88678" y="395668"/>
                      <a:pt x="0" y="312230"/>
                      <a:pt x="0" y="197834"/>
                    </a:cubicBezTo>
                    <a:cubicBezTo>
                      <a:pt x="0" y="83344"/>
                      <a:pt x="88678" y="0"/>
                      <a:pt x="200882" y="0"/>
                    </a:cubicBezTo>
                    <a:cubicBezTo>
                      <a:pt x="279749" y="0"/>
                      <a:pt x="347948" y="44005"/>
                      <a:pt x="380524" y="109156"/>
                    </a:cubicBezTo>
                    <a:lnTo>
                      <a:pt x="290322" y="157639"/>
                    </a:lnTo>
                    <a:cubicBezTo>
                      <a:pt x="275177" y="122777"/>
                      <a:pt x="242602" y="96965"/>
                      <a:pt x="200882" y="96965"/>
                    </a:cubicBezTo>
                    <a:cubicBezTo>
                      <a:pt x="146304" y="96965"/>
                      <a:pt x="104585" y="139446"/>
                      <a:pt x="104585" y="197834"/>
                    </a:cubicBezTo>
                    <a:cubicBezTo>
                      <a:pt x="104585" y="256223"/>
                      <a:pt x="146304" y="298704"/>
                      <a:pt x="200882" y="298704"/>
                    </a:cubicBezTo>
                    <a:cubicBezTo>
                      <a:pt x="242602" y="298704"/>
                      <a:pt x="275177" y="272891"/>
                      <a:pt x="290322" y="238030"/>
                    </a:cubicBezTo>
                    <a:lnTo>
                      <a:pt x="380524" y="286512"/>
                    </a:lnTo>
                    <a:cubicBezTo>
                      <a:pt x="347948" y="351663"/>
                      <a:pt x="279749" y="395668"/>
                      <a:pt x="200882" y="395668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C4DD218F-BDF0-44D4-BA9F-16CECDBCB726}"/>
                  </a:ext>
                </a:extLst>
              </p:cNvPr>
              <p:cNvSpPr/>
              <p:nvPr/>
            </p:nvSpPr>
            <p:spPr>
              <a:xfrm>
                <a:off x="9818900" y="2298876"/>
                <a:ext cx="664799" cy="659717"/>
              </a:xfrm>
              <a:custGeom>
                <a:avLst/>
                <a:gdLst>
                  <a:gd name="connsiteX0" fmla="*/ 199358 w 398716"/>
                  <a:gd name="connsiteY0" fmla="*/ 395668 h 395668"/>
                  <a:gd name="connsiteX1" fmla="*/ 0 w 398716"/>
                  <a:gd name="connsiteY1" fmla="*/ 197834 h 395668"/>
                  <a:gd name="connsiteX2" fmla="*/ 199358 w 398716"/>
                  <a:gd name="connsiteY2" fmla="*/ 0 h 395668"/>
                  <a:gd name="connsiteX3" fmla="*/ 398716 w 398716"/>
                  <a:gd name="connsiteY3" fmla="*/ 197834 h 395668"/>
                  <a:gd name="connsiteX4" fmla="*/ 199358 w 398716"/>
                  <a:gd name="connsiteY4" fmla="*/ 395668 h 395668"/>
                  <a:gd name="connsiteX5" fmla="*/ 199358 w 398716"/>
                  <a:gd name="connsiteY5" fmla="*/ 298609 h 395668"/>
                  <a:gd name="connsiteX6" fmla="*/ 293370 w 398716"/>
                  <a:gd name="connsiteY6" fmla="*/ 197739 h 395668"/>
                  <a:gd name="connsiteX7" fmla="*/ 199358 w 398716"/>
                  <a:gd name="connsiteY7" fmla="*/ 96869 h 395668"/>
                  <a:gd name="connsiteX8" fmla="*/ 104584 w 398716"/>
                  <a:gd name="connsiteY8" fmla="*/ 197739 h 395668"/>
                  <a:gd name="connsiteX9" fmla="*/ 199358 w 398716"/>
                  <a:gd name="connsiteY9" fmla="*/ 298609 h 395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98716" h="395668">
                    <a:moveTo>
                      <a:pt x="199358" y="395668"/>
                    </a:moveTo>
                    <a:cubicBezTo>
                      <a:pt x="89440" y="395668"/>
                      <a:pt x="0" y="308515"/>
                      <a:pt x="0" y="197834"/>
                    </a:cubicBezTo>
                    <a:cubicBezTo>
                      <a:pt x="0" y="87154"/>
                      <a:pt x="89440" y="0"/>
                      <a:pt x="199358" y="0"/>
                    </a:cubicBezTo>
                    <a:cubicBezTo>
                      <a:pt x="309277" y="0"/>
                      <a:pt x="398716" y="87154"/>
                      <a:pt x="398716" y="197834"/>
                    </a:cubicBezTo>
                    <a:cubicBezTo>
                      <a:pt x="398812" y="308420"/>
                      <a:pt x="309277" y="395668"/>
                      <a:pt x="199358" y="395668"/>
                    </a:cubicBezTo>
                    <a:close/>
                    <a:moveTo>
                      <a:pt x="199358" y="298609"/>
                    </a:moveTo>
                    <a:cubicBezTo>
                      <a:pt x="253937" y="298609"/>
                      <a:pt x="293370" y="256127"/>
                      <a:pt x="293370" y="197739"/>
                    </a:cubicBezTo>
                    <a:cubicBezTo>
                      <a:pt x="293370" y="139351"/>
                      <a:pt x="253937" y="96869"/>
                      <a:pt x="199358" y="96869"/>
                    </a:cubicBezTo>
                    <a:cubicBezTo>
                      <a:pt x="144780" y="96869"/>
                      <a:pt x="104584" y="139351"/>
                      <a:pt x="104584" y="197739"/>
                    </a:cubicBezTo>
                    <a:cubicBezTo>
                      <a:pt x="104680" y="256127"/>
                      <a:pt x="144780" y="298609"/>
                      <a:pt x="199358" y="298609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661CF503-41C1-40E2-8FF0-9D3C68D2DEAD}"/>
                  </a:ext>
                </a:extLst>
              </p:cNvPr>
              <p:cNvSpPr/>
              <p:nvPr/>
            </p:nvSpPr>
            <p:spPr>
              <a:xfrm>
                <a:off x="11027960" y="2298876"/>
                <a:ext cx="647170" cy="891110"/>
              </a:xfrm>
              <a:custGeom>
                <a:avLst/>
                <a:gdLst>
                  <a:gd name="connsiteX0" fmla="*/ 0 w 388143"/>
                  <a:gd name="connsiteY0" fmla="*/ 8287 h 534447"/>
                  <a:gd name="connsiteX1" fmla="*/ 103822 w 388143"/>
                  <a:gd name="connsiteY1" fmla="*/ 8287 h 534447"/>
                  <a:gd name="connsiteX2" fmla="*/ 103822 w 388143"/>
                  <a:gd name="connsiteY2" fmla="*/ 35624 h 534447"/>
                  <a:gd name="connsiteX3" fmla="*/ 200882 w 388143"/>
                  <a:gd name="connsiteY3" fmla="*/ 0 h 534447"/>
                  <a:gd name="connsiteX4" fmla="*/ 388144 w 388143"/>
                  <a:gd name="connsiteY4" fmla="*/ 197834 h 534447"/>
                  <a:gd name="connsiteX5" fmla="*/ 200882 w 388143"/>
                  <a:gd name="connsiteY5" fmla="*/ 395668 h 534447"/>
                  <a:gd name="connsiteX6" fmla="*/ 103822 w 388143"/>
                  <a:gd name="connsiteY6" fmla="*/ 359283 h 534447"/>
                  <a:gd name="connsiteX7" fmla="*/ 103822 w 388143"/>
                  <a:gd name="connsiteY7" fmla="*/ 534448 h 534447"/>
                  <a:gd name="connsiteX8" fmla="*/ 0 w 388143"/>
                  <a:gd name="connsiteY8" fmla="*/ 534448 h 534447"/>
                  <a:gd name="connsiteX9" fmla="*/ 0 w 388143"/>
                  <a:gd name="connsiteY9" fmla="*/ 8287 h 534447"/>
                  <a:gd name="connsiteX10" fmla="*/ 185738 w 388143"/>
                  <a:gd name="connsiteY10" fmla="*/ 300895 h 534447"/>
                  <a:gd name="connsiteX11" fmla="*/ 281273 w 388143"/>
                  <a:gd name="connsiteY11" fmla="*/ 197834 h 534447"/>
                  <a:gd name="connsiteX12" fmla="*/ 185738 w 388143"/>
                  <a:gd name="connsiteY12" fmla="*/ 94678 h 534447"/>
                  <a:gd name="connsiteX13" fmla="*/ 103822 w 388143"/>
                  <a:gd name="connsiteY13" fmla="*/ 135636 h 534447"/>
                  <a:gd name="connsiteX14" fmla="*/ 103822 w 388143"/>
                  <a:gd name="connsiteY14" fmla="*/ 259175 h 534447"/>
                  <a:gd name="connsiteX15" fmla="*/ 185738 w 388143"/>
                  <a:gd name="connsiteY15" fmla="*/ 300895 h 534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8143" h="534447">
                    <a:moveTo>
                      <a:pt x="0" y="8287"/>
                    </a:moveTo>
                    <a:lnTo>
                      <a:pt x="103822" y="8287"/>
                    </a:lnTo>
                    <a:lnTo>
                      <a:pt x="103822" y="35624"/>
                    </a:lnTo>
                    <a:cubicBezTo>
                      <a:pt x="125825" y="14383"/>
                      <a:pt x="160687" y="0"/>
                      <a:pt x="200882" y="0"/>
                    </a:cubicBezTo>
                    <a:cubicBezTo>
                      <a:pt x="313087" y="0"/>
                      <a:pt x="388144" y="91726"/>
                      <a:pt x="388144" y="197834"/>
                    </a:cubicBezTo>
                    <a:cubicBezTo>
                      <a:pt x="388144" y="303943"/>
                      <a:pt x="313087" y="395668"/>
                      <a:pt x="200882" y="395668"/>
                    </a:cubicBezTo>
                    <a:cubicBezTo>
                      <a:pt x="160687" y="395668"/>
                      <a:pt x="125825" y="381286"/>
                      <a:pt x="103822" y="359283"/>
                    </a:cubicBezTo>
                    <a:lnTo>
                      <a:pt x="103822" y="534448"/>
                    </a:lnTo>
                    <a:lnTo>
                      <a:pt x="0" y="534448"/>
                    </a:lnTo>
                    <a:lnTo>
                      <a:pt x="0" y="8287"/>
                    </a:lnTo>
                    <a:close/>
                    <a:moveTo>
                      <a:pt x="185738" y="300895"/>
                    </a:moveTo>
                    <a:cubicBezTo>
                      <a:pt x="242602" y="300895"/>
                      <a:pt x="281273" y="253937"/>
                      <a:pt x="281273" y="197834"/>
                    </a:cubicBezTo>
                    <a:cubicBezTo>
                      <a:pt x="281273" y="141732"/>
                      <a:pt x="242602" y="94678"/>
                      <a:pt x="185738" y="94678"/>
                    </a:cubicBezTo>
                    <a:cubicBezTo>
                      <a:pt x="145542" y="94678"/>
                      <a:pt x="121253" y="112109"/>
                      <a:pt x="103822" y="135636"/>
                    </a:cubicBezTo>
                    <a:lnTo>
                      <a:pt x="103822" y="259175"/>
                    </a:lnTo>
                    <a:cubicBezTo>
                      <a:pt x="121253" y="283464"/>
                      <a:pt x="145542" y="300895"/>
                      <a:pt x="185738" y="300895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96CB4D16-A49A-4FC7-A0AB-41FFA34D7F21}"/>
                  </a:ext>
                </a:extLst>
              </p:cNvPr>
              <p:cNvSpPr/>
              <p:nvPr/>
            </p:nvSpPr>
            <p:spPr>
              <a:xfrm>
                <a:off x="10559137" y="2305071"/>
                <a:ext cx="393066" cy="639388"/>
              </a:xfrm>
              <a:custGeom>
                <a:avLst/>
                <a:gdLst>
                  <a:gd name="connsiteX0" fmla="*/ 191738 w 235743"/>
                  <a:gd name="connsiteY0" fmla="*/ 0 h 383476"/>
                  <a:gd name="connsiteX1" fmla="*/ 103822 w 235743"/>
                  <a:gd name="connsiteY1" fmla="*/ 50006 h 383476"/>
                  <a:gd name="connsiteX2" fmla="*/ 103822 w 235743"/>
                  <a:gd name="connsiteY2" fmla="*/ 4477 h 383476"/>
                  <a:gd name="connsiteX3" fmla="*/ 0 w 235743"/>
                  <a:gd name="connsiteY3" fmla="*/ 4477 h 383476"/>
                  <a:gd name="connsiteX4" fmla="*/ 0 w 235743"/>
                  <a:gd name="connsiteY4" fmla="*/ 383476 h 383476"/>
                  <a:gd name="connsiteX5" fmla="*/ 103822 w 235743"/>
                  <a:gd name="connsiteY5" fmla="*/ 383476 h 383476"/>
                  <a:gd name="connsiteX6" fmla="*/ 103822 w 235743"/>
                  <a:gd name="connsiteY6" fmla="*/ 148971 h 383476"/>
                  <a:gd name="connsiteX7" fmla="*/ 235744 w 235743"/>
                  <a:gd name="connsiteY7" fmla="*/ 106299 h 383476"/>
                  <a:gd name="connsiteX8" fmla="*/ 235744 w 235743"/>
                  <a:gd name="connsiteY8" fmla="*/ 6763 h 383476"/>
                  <a:gd name="connsiteX9" fmla="*/ 191738 w 235743"/>
                  <a:gd name="connsiteY9" fmla="*/ 0 h 383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5743" h="383476">
                    <a:moveTo>
                      <a:pt x="191738" y="0"/>
                    </a:moveTo>
                    <a:cubicBezTo>
                      <a:pt x="152305" y="0"/>
                      <a:pt x="116681" y="22765"/>
                      <a:pt x="103822" y="50006"/>
                    </a:cubicBezTo>
                    <a:lnTo>
                      <a:pt x="103822" y="4477"/>
                    </a:lnTo>
                    <a:lnTo>
                      <a:pt x="0" y="4477"/>
                    </a:lnTo>
                    <a:lnTo>
                      <a:pt x="0" y="383476"/>
                    </a:lnTo>
                    <a:lnTo>
                      <a:pt x="103822" y="383476"/>
                    </a:lnTo>
                    <a:lnTo>
                      <a:pt x="103822" y="148971"/>
                    </a:lnTo>
                    <a:cubicBezTo>
                      <a:pt x="153162" y="77438"/>
                      <a:pt x="235744" y="106299"/>
                      <a:pt x="235744" y="106299"/>
                    </a:cubicBezTo>
                    <a:lnTo>
                      <a:pt x="235744" y="6763"/>
                    </a:lnTo>
                    <a:cubicBezTo>
                      <a:pt x="227362" y="3810"/>
                      <a:pt x="210693" y="0"/>
                      <a:pt x="191738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1235D7B-CCDB-4DB5-89EF-892A259D3262}"/>
                </a:ext>
              </a:extLst>
            </p:cNvPr>
            <p:cNvGrpSpPr/>
            <p:nvPr/>
          </p:nvGrpSpPr>
          <p:grpSpPr>
            <a:xfrm>
              <a:off x="5466238" y="1780162"/>
              <a:ext cx="1632900" cy="1648838"/>
              <a:chOff x="5466238" y="1780162"/>
              <a:chExt cx="1632900" cy="1648838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701F13BB-4BB6-48A7-84ED-07E5EFE2838C}"/>
                  </a:ext>
                </a:extLst>
              </p:cNvPr>
              <p:cNvSpPr/>
              <p:nvPr/>
            </p:nvSpPr>
            <p:spPr>
              <a:xfrm>
                <a:off x="5466238" y="1780162"/>
                <a:ext cx="1632900" cy="1648838"/>
              </a:xfrm>
              <a:custGeom>
                <a:avLst/>
                <a:gdLst>
                  <a:gd name="connsiteX0" fmla="*/ 805923 w 979339"/>
                  <a:gd name="connsiteY0" fmla="*/ 116410 h 988898"/>
                  <a:gd name="connsiteX1" fmla="*/ 868883 w 979339"/>
                  <a:gd name="connsiteY1" fmla="*/ 798590 h 988898"/>
                  <a:gd name="connsiteX2" fmla="*/ 181750 w 979339"/>
                  <a:gd name="connsiteY2" fmla="*/ 870313 h 988898"/>
                  <a:gd name="connsiteX3" fmla="*/ 114408 w 979339"/>
                  <a:gd name="connsiteY3" fmla="*/ 158701 h 988898"/>
                  <a:gd name="connsiteX4" fmla="*/ 805923 w 979339"/>
                  <a:gd name="connsiteY4" fmla="*/ 116410 h 988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9339" h="988898">
                    <a:moveTo>
                      <a:pt x="805923" y="116410"/>
                    </a:moveTo>
                    <a:cubicBezTo>
                      <a:pt x="1010044" y="281097"/>
                      <a:pt x="1037762" y="582944"/>
                      <a:pt x="868883" y="798590"/>
                    </a:cubicBezTo>
                    <a:cubicBezTo>
                      <a:pt x="700672" y="1018808"/>
                      <a:pt x="393586" y="1054813"/>
                      <a:pt x="181750" y="870313"/>
                    </a:cubicBezTo>
                    <a:cubicBezTo>
                      <a:pt x="-30943" y="680956"/>
                      <a:pt x="-61614" y="358630"/>
                      <a:pt x="114408" y="158701"/>
                    </a:cubicBezTo>
                    <a:cubicBezTo>
                      <a:pt x="291097" y="-36943"/>
                      <a:pt x="601231" y="-52469"/>
                      <a:pt x="805923" y="116410"/>
                    </a:cubicBezTo>
                    <a:close/>
                  </a:path>
                </a:pathLst>
              </a:custGeom>
              <a:solidFill>
                <a:srgbClr val="4CD5F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D0D9C6B-BCEE-4915-AE13-98F0402D0EDD}"/>
                  </a:ext>
                </a:extLst>
              </p:cNvPr>
              <p:cNvSpPr/>
              <p:nvPr/>
            </p:nvSpPr>
            <p:spPr>
              <a:xfrm>
                <a:off x="5808235" y="1911442"/>
                <a:ext cx="1202549" cy="1218665"/>
              </a:xfrm>
              <a:custGeom>
                <a:avLst/>
                <a:gdLst>
                  <a:gd name="connsiteX0" fmla="*/ 593475 w 721234"/>
                  <a:gd name="connsiteY0" fmla="*/ 85680 h 730900"/>
                  <a:gd name="connsiteX1" fmla="*/ 639861 w 721234"/>
                  <a:gd name="connsiteY1" fmla="*/ 588028 h 730900"/>
                  <a:gd name="connsiteX2" fmla="*/ 133798 w 721234"/>
                  <a:gd name="connsiteY2" fmla="*/ 645369 h 730900"/>
                  <a:gd name="connsiteX3" fmla="*/ 84268 w 721234"/>
                  <a:gd name="connsiteY3" fmla="*/ 116826 h 730900"/>
                  <a:gd name="connsiteX4" fmla="*/ 593475 w 721234"/>
                  <a:gd name="connsiteY4" fmla="*/ 85680 h 730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1234" h="730900">
                    <a:moveTo>
                      <a:pt x="593475" y="85680"/>
                    </a:moveTo>
                    <a:cubicBezTo>
                      <a:pt x="743874" y="206933"/>
                      <a:pt x="764258" y="429246"/>
                      <a:pt x="639861" y="588028"/>
                    </a:cubicBezTo>
                    <a:cubicBezTo>
                      <a:pt x="516036" y="750239"/>
                      <a:pt x="289818" y="781195"/>
                      <a:pt x="133798" y="645369"/>
                    </a:cubicBezTo>
                    <a:cubicBezTo>
                      <a:pt x="-22793" y="505923"/>
                      <a:pt x="-45367" y="264083"/>
                      <a:pt x="84268" y="116826"/>
                    </a:cubicBezTo>
                    <a:cubicBezTo>
                      <a:pt x="214380" y="-27192"/>
                      <a:pt x="442694" y="-38622"/>
                      <a:pt x="593475" y="85680"/>
                    </a:cubicBezTo>
                    <a:close/>
                  </a:path>
                </a:pathLst>
              </a:custGeom>
              <a:solidFill>
                <a:srgbClr val="2998E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2ED452FA-09C4-4E85-94D7-00C2C81C4074}"/>
                  </a:ext>
                </a:extLst>
              </p:cNvPr>
              <p:cNvSpPr/>
              <p:nvPr/>
            </p:nvSpPr>
            <p:spPr>
              <a:xfrm>
                <a:off x="6025907" y="2021933"/>
                <a:ext cx="911721" cy="922703"/>
              </a:xfrm>
              <a:custGeom>
                <a:avLst/>
                <a:gdLst>
                  <a:gd name="connsiteX0" fmla="*/ 449970 w 546809"/>
                  <a:gd name="connsiteY0" fmla="*/ 65133 h 553395"/>
                  <a:gd name="connsiteX1" fmla="*/ 485117 w 546809"/>
                  <a:gd name="connsiteY1" fmla="*/ 446895 h 553395"/>
                  <a:gd name="connsiteX2" fmla="*/ 101450 w 546809"/>
                  <a:gd name="connsiteY2" fmla="*/ 487090 h 553395"/>
                  <a:gd name="connsiteX3" fmla="*/ 63922 w 546809"/>
                  <a:gd name="connsiteY3" fmla="*/ 88850 h 553395"/>
                  <a:gd name="connsiteX4" fmla="*/ 449970 w 546809"/>
                  <a:gd name="connsiteY4" fmla="*/ 65133 h 553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6809" h="553395">
                    <a:moveTo>
                      <a:pt x="449970" y="65133"/>
                    </a:moveTo>
                    <a:cubicBezTo>
                      <a:pt x="563984" y="157239"/>
                      <a:pt x="579415" y="326213"/>
                      <a:pt x="485117" y="446895"/>
                    </a:cubicBezTo>
                    <a:cubicBezTo>
                      <a:pt x="391201" y="570148"/>
                      <a:pt x="219751" y="590246"/>
                      <a:pt x="101450" y="487090"/>
                    </a:cubicBezTo>
                    <a:cubicBezTo>
                      <a:pt x="-17326" y="381077"/>
                      <a:pt x="-34376" y="200673"/>
                      <a:pt x="63922" y="88850"/>
                    </a:cubicBezTo>
                    <a:cubicBezTo>
                      <a:pt x="162410" y="-20688"/>
                      <a:pt x="335575" y="-29355"/>
                      <a:pt x="449970" y="65133"/>
                    </a:cubicBezTo>
                    <a:close/>
                  </a:path>
                </a:pathLst>
              </a:custGeom>
              <a:solidFill>
                <a:srgbClr val="3A5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8559" y="381495"/>
            <a:ext cx="8335391" cy="58653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0050" y="1371601"/>
            <a:ext cx="8343900" cy="30003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First Level (14 </a:t>
            </a:r>
            <a:r>
              <a:rPr lang="en-US" err="1"/>
              <a:t>pt</a:t>
            </a:r>
            <a:r>
              <a:rPr lang="en-US"/>
              <a:t>)</a:t>
            </a:r>
          </a:p>
          <a:p>
            <a:pPr lvl="1"/>
            <a:r>
              <a:rPr lang="en-US"/>
              <a:t>Second level (13 </a:t>
            </a:r>
            <a:r>
              <a:rPr lang="en-US" err="1"/>
              <a:t>pt</a:t>
            </a:r>
            <a:r>
              <a:rPr lang="en-US"/>
              <a:t>)</a:t>
            </a:r>
          </a:p>
          <a:p>
            <a:pPr lvl="2"/>
            <a:r>
              <a:rPr lang="en-US"/>
              <a:t>Third level (12 </a:t>
            </a:r>
            <a:r>
              <a:rPr lang="en-US" err="1"/>
              <a:t>pt</a:t>
            </a:r>
            <a:r>
              <a:rPr lang="en-US"/>
              <a:t>)</a:t>
            </a:r>
          </a:p>
          <a:p>
            <a:pPr lvl="3"/>
            <a:r>
              <a:rPr lang="en-US"/>
              <a:t>Fourth level (11 </a:t>
            </a:r>
            <a:r>
              <a:rPr lang="en-US" err="1"/>
              <a:t>pt</a:t>
            </a:r>
            <a:r>
              <a:rPr lang="en-US"/>
              <a:t>)</a:t>
            </a:r>
          </a:p>
          <a:p>
            <a:pPr lvl="4"/>
            <a:r>
              <a:rPr lang="en-US"/>
              <a:t>Fifth level (10 </a:t>
            </a:r>
            <a:r>
              <a:rPr lang="en-US" err="1"/>
              <a:t>pt</a:t>
            </a:r>
            <a:r>
              <a:rPr lang="en-US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C7B5BC-FDCC-4977-A3D6-73111F5699FF}"/>
              </a:ext>
            </a:extLst>
          </p:cNvPr>
          <p:cNvSpPr txBox="1"/>
          <p:nvPr userDrawn="1"/>
        </p:nvSpPr>
        <p:spPr>
          <a:xfrm>
            <a:off x="8579145" y="4793200"/>
            <a:ext cx="168792" cy="13867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0FD08294-13F4-471E-BAD0-2C8D54C2E70F}" type="slidenum">
              <a:rPr lang="en-US" sz="488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‹#›</a:t>
            </a:fld>
            <a:endParaRPr lang="en-US" sz="488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852B8-D0ED-4174-B6CA-E4D8AC55E89D}"/>
              </a:ext>
            </a:extLst>
          </p:cNvPr>
          <p:cNvSpPr txBox="1">
            <a:spLocks noGrp="1" noSelect="1" noRot="1" noMove="1" noResize="1" noEditPoints="1" noAdjustHandles="1" noChangeArrowheads="1" noChangeShapeType="1" noTextEdit="1"/>
          </p:cNvSpPr>
          <p:nvPr>
            <p:custDataLst>
              <p:tags r:id="rId33"/>
            </p:custDataLst>
          </p:nvPr>
        </p:nvSpPr>
        <p:spPr>
          <a:xfrm>
            <a:off x="1495001" y="4766740"/>
            <a:ext cx="2194613" cy="17191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r>
              <a:rPr lang="en-US" sz="488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For Internal Use Only – Not For Distribution</a:t>
            </a:r>
          </a:p>
        </p:txBody>
      </p:sp>
      <p:sp>
        <p:nvSpPr>
          <p:cNvPr id="19" name="Rectangle 18"/>
          <p:cNvSpPr>
            <a:spLocks noChangeArrowheads="1"/>
          </p:cNvSpPr>
          <p:nvPr userDrawn="1"/>
        </p:nvSpPr>
        <p:spPr bwMode="auto">
          <a:xfrm>
            <a:off x="5722035" y="4763322"/>
            <a:ext cx="2734865" cy="297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lnSpc>
                <a:spcPts val="375"/>
              </a:lnSpc>
            </a:pPr>
            <a:r>
              <a:rPr lang="en-US" sz="45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For Internal Use Only.</a:t>
            </a:r>
            <a:r>
              <a:rPr lang="en-US" sz="45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
							</a:t>
            </a:r>
            <a:r>
              <a:rPr lang="en-US" sz="45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Not For Distribution.</a:t>
            </a:r>
          </a:p>
        </p:txBody>
      </p:sp>
      <p:sp>
        <p:nvSpPr>
          <p:cNvPr id="5" name="Rectangle 4"/>
          <p:cNvSpPr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34"/>
            </p:custDataLst>
          </p:nvPr>
        </p:nvSpPr>
        <p:spPr>
          <a:xfrm>
            <a:off x="1471240" y="4831260"/>
            <a:ext cx="1169534" cy="124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/>
          </a:p>
        </p:txBody>
      </p:sp>
      <p:sp>
        <p:nvSpPr>
          <p:cNvPr id="7" name="Rectangle 6"/>
          <p:cNvSpPr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35"/>
            </p:custDataLst>
          </p:nvPr>
        </p:nvSpPr>
        <p:spPr>
          <a:xfrm>
            <a:off x="7256010" y="4672013"/>
            <a:ext cx="1200890" cy="248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/>
          </a:p>
        </p:txBody>
      </p:sp>
      <p:sp>
        <p:nvSpPr>
          <p:cNvPr id="8" name="Rectangle 7"/>
          <p:cNvSpPr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36"/>
            </p:custDataLst>
          </p:nvPr>
        </p:nvSpPr>
        <p:spPr>
          <a:xfrm>
            <a:off x="7654018" y="4830119"/>
            <a:ext cx="802882" cy="239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248814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  <p:sldLayoutId id="2147483835" r:id="rId15"/>
    <p:sldLayoutId id="2147483836" r:id="rId16"/>
    <p:sldLayoutId id="2147483837" r:id="rId17"/>
    <p:sldLayoutId id="2147483838" r:id="rId18"/>
    <p:sldLayoutId id="2147483839" r:id="rId19"/>
    <p:sldLayoutId id="2147483840" r:id="rId20"/>
    <p:sldLayoutId id="2147483841" r:id="rId21"/>
    <p:sldLayoutId id="2147483842" r:id="rId22"/>
    <p:sldLayoutId id="2147483843" r:id="rId23"/>
    <p:sldLayoutId id="2147483844" r:id="rId24"/>
    <p:sldLayoutId id="2147483845" r:id="rId25"/>
    <p:sldLayoutId id="2147483846" r:id="rId26"/>
    <p:sldLayoutId id="2147483847" r:id="rId27"/>
    <p:sldLayoutId id="2147483849" r:id="rId28"/>
    <p:sldLayoutId id="2147483850" r:id="rId29"/>
    <p:sldLayoutId id="2147483851" r:id="rId30"/>
  </p:sldLayoutIdLst>
  <p:transition>
    <p:fade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100000"/>
        </a:lnSpc>
        <a:spcBef>
          <a:spcPts val="900"/>
        </a:spcBef>
        <a:buClr>
          <a:schemeClr val="tx2"/>
        </a:buClr>
        <a:buFont typeface="Arial" panose="020B0604020202020204" pitchFamily="34" charset="0"/>
        <a:buChar char="•"/>
        <a:defRPr sz="105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100000"/>
        </a:lnSpc>
        <a:spcBef>
          <a:spcPts val="225"/>
        </a:spcBef>
        <a:buClr>
          <a:schemeClr val="tx2"/>
        </a:buClr>
        <a:buFont typeface="Arial" panose="020B0604020202020204" pitchFamily="34" charset="0"/>
        <a:buChar char="-"/>
        <a:defRPr sz="825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02870" algn="l" defTabSz="685800" rtl="0" eaLnBrk="1" latinLnBrk="0" hangingPunct="1">
        <a:lnSpc>
          <a:spcPct val="100000"/>
        </a:lnSpc>
        <a:spcBef>
          <a:spcPts val="225"/>
        </a:spcBef>
        <a:buClr>
          <a:schemeClr val="tx2"/>
        </a:buClr>
        <a:buFont typeface="Arial" panose="020B0604020202020204" pitchFamily="34" charset="0"/>
        <a:buChar char="•"/>
        <a:defRPr sz="75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68580" algn="l" defTabSz="685800" rtl="0" eaLnBrk="1" latinLnBrk="0" hangingPunct="1">
        <a:lnSpc>
          <a:spcPct val="100000"/>
        </a:lnSpc>
        <a:spcBef>
          <a:spcPts val="225"/>
        </a:spcBef>
        <a:buClr>
          <a:schemeClr val="tx2"/>
        </a:buClr>
        <a:buFont typeface="Arial" panose="020B0604020202020204" pitchFamily="34" charset="0"/>
        <a:buChar char="-"/>
        <a:defRPr sz="675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68580" algn="l" defTabSz="685800" rtl="0" eaLnBrk="1" latinLnBrk="0" hangingPunct="1">
        <a:lnSpc>
          <a:spcPct val="100000"/>
        </a:lnSpc>
        <a:spcBef>
          <a:spcPts val="225"/>
        </a:spcBef>
        <a:buClr>
          <a:schemeClr val="tx2"/>
        </a:buClr>
        <a:buFont typeface="Arial" panose="020B0604020202020204" pitchFamily="34" charset="0"/>
        <a:buChar char="•"/>
        <a:defRPr sz="675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">
          <p15:clr>
            <a:srgbClr val="F26B43"/>
          </p15:clr>
        </p15:guide>
        <p15:guide id="2" pos="7344">
          <p15:clr>
            <a:srgbClr val="F26B43"/>
          </p15:clr>
        </p15:guide>
        <p15:guide id="4" orient="horz" pos="3672">
          <p15:clr>
            <a:srgbClr val="F26B43"/>
          </p15:clr>
        </p15:guide>
        <p15:guide id="8" orient="horz" pos="1152">
          <p15:clr>
            <a:srgbClr val="F26B43"/>
          </p15:clr>
        </p15:guide>
        <p15:guide id="12" pos="3840">
          <p15:clr>
            <a:srgbClr val="F26B43"/>
          </p15:clr>
        </p15:guide>
        <p15:guide id="13" orient="horz" pos="3984">
          <p15:clr>
            <a:srgbClr val="F26B43"/>
          </p15:clr>
        </p15:guide>
        <p15:guide id="15" pos="3696">
          <p15:clr>
            <a:srgbClr val="F26B43"/>
          </p15:clr>
        </p15:guide>
        <p15:guide id="16" pos="3984">
          <p15:clr>
            <a:srgbClr val="F26B43"/>
          </p15:clr>
        </p15:guide>
        <p15:guide id="17" orient="horz" pos="412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71476" y="210741"/>
            <a:ext cx="639762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476" y="1189435"/>
            <a:ext cx="6397625" cy="32004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45994" y="4772026"/>
            <a:ext cx="165123" cy="147638"/>
          </a:xfrm>
          <a:prstGeom prst="rect">
            <a:avLst/>
          </a:prstGeom>
        </p:spPr>
        <p:txBody>
          <a:bodyPr vert="horz" wrap="none" lIns="0" tIns="0" rIns="0" bIns="0" rtlCol="0" anchor="ctr" anchorCtr="0"/>
          <a:lstStyle>
            <a:lvl1pPr algn="r">
              <a:defRPr sz="750">
                <a:solidFill>
                  <a:schemeClr val="tx2"/>
                </a:solidFill>
              </a:defRPr>
            </a:lvl1pPr>
          </a:lstStyle>
          <a:p>
            <a:fld id="{CBB2726A-8ED0-274E-846A-497FF432A04C}" type="slidenum">
              <a:rPr lang="en-US" smtClean="0">
                <a:solidFill>
                  <a:srgbClr val="1A1A1A"/>
                </a:solidFill>
              </a:rPr>
              <a:pPr/>
              <a:t>‹#›</a:t>
            </a:fld>
            <a:endParaRPr lang="en-US">
              <a:solidFill>
                <a:srgbClr val="1A1A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888910"/>
      </p:ext>
    </p:extLst>
  </p:cSld>
  <p:clrMap bg1="lt1" tx1="dk1" bg2="lt2" tx2="dk2" accent1="accent1" accent2="accent2" accent3="accent3" accent4="accent4" accent5="accent5" accent6="accent6" hlink="hlink" folHlink="folHlink"/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25" kern="1200">
          <a:solidFill>
            <a:srgbClr val="0097D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25">
          <a:solidFill>
            <a:srgbClr val="0097D1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25">
          <a:solidFill>
            <a:srgbClr val="0097D1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25">
          <a:solidFill>
            <a:srgbClr val="0097D1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25">
          <a:solidFill>
            <a:srgbClr val="0097D1"/>
          </a:solidFill>
          <a:latin typeface="Arial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2025">
          <a:solidFill>
            <a:srgbClr val="009CCB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2025">
          <a:solidFill>
            <a:srgbClr val="009CCB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2025">
          <a:solidFill>
            <a:srgbClr val="009CCB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2025">
          <a:solidFill>
            <a:srgbClr val="009CCB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spcBef>
          <a:spcPct val="0"/>
        </a:spcBef>
        <a:spcAft>
          <a:spcPts val="750"/>
        </a:spcAft>
        <a:buClr>
          <a:srgbClr val="191919"/>
        </a:buClr>
        <a:buFont typeface="Wingdings" pitchFamily="2" charset="2"/>
        <a:defRPr sz="15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14313" indent="-214313" algn="l" rtl="0" eaLnBrk="1" fontAlgn="base" hangingPunct="1">
        <a:spcBef>
          <a:spcPts val="0"/>
        </a:spcBef>
        <a:spcAft>
          <a:spcPts val="600"/>
        </a:spcAft>
        <a:buClr>
          <a:srgbClr val="191919"/>
        </a:buClr>
        <a:buSzPct val="85000"/>
        <a:buFont typeface="Arial" charset="0"/>
        <a:buChar char="►"/>
        <a:defRPr sz="1425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00075" indent="-171450" algn="l" rtl="0" eaLnBrk="1" fontAlgn="base" hangingPunct="1">
        <a:spcBef>
          <a:spcPts val="0"/>
        </a:spcBef>
        <a:spcAft>
          <a:spcPts val="450"/>
        </a:spcAft>
        <a:buClr>
          <a:schemeClr val="tx2"/>
        </a:buClr>
        <a:buFont typeface="Wingdings 2" pitchFamily="18" charset="2"/>
        <a:buChar char=""/>
        <a:defRPr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57250" indent="-171450" algn="l" rtl="0" eaLnBrk="1" fontAlgn="base" hangingPunct="1">
        <a:spcBef>
          <a:spcPts val="0"/>
        </a:spcBef>
        <a:spcAft>
          <a:spcPts val="450"/>
        </a:spcAft>
        <a:buClr>
          <a:schemeClr val="tx2"/>
        </a:buClr>
        <a:buFont typeface="Arial"/>
        <a:buChar char="–"/>
        <a:defRPr sz="1275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00150" indent="-171450" algn="l" rtl="0" eaLnBrk="1" fontAlgn="base" hangingPunct="1">
        <a:spcBef>
          <a:spcPts val="0"/>
        </a:spcBef>
        <a:spcAft>
          <a:spcPts val="300"/>
        </a:spcAft>
        <a:buClr>
          <a:schemeClr val="tx2"/>
        </a:buClr>
        <a:buFont typeface="Wingdings 3" pitchFamily="18" charset="2"/>
        <a:buChar char=""/>
        <a:defRPr sz="12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456135" indent="-169069" algn="l" defTabSz="685800" rtl="0" eaLnBrk="1" latinLnBrk="0" hangingPunct="1">
        <a:spcBef>
          <a:spcPts val="0"/>
        </a:spcBef>
        <a:spcAft>
          <a:spcPts val="300"/>
        </a:spcAft>
        <a:buClr>
          <a:schemeClr val="tx2"/>
        </a:buClr>
        <a:buFont typeface="Courier New" panose="02070309020205020404" pitchFamily="49" charset="0"/>
        <a:buChar char="o"/>
        <a:defRPr sz="1125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164592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900" b="0" i="1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1" cy="53331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53820"/>
            <a:ext cx="8229601" cy="3740804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8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  <p:sldLayoutId id="2147483866" r:id="rId12"/>
    <p:sldLayoutId id="2147483867" r:id="rId13"/>
    <p:sldLayoutId id="2147483868" r:id="rId14"/>
  </p:sldLayoutIdLst>
  <p:txStyles>
    <p:titleStyle>
      <a:lvl1pPr algn="l" defTabSz="914240" rtl="0" eaLnBrk="1" latinLnBrk="0" hangingPunct="1">
        <a:spcBef>
          <a:spcPct val="0"/>
        </a:spcBef>
        <a:buNone/>
        <a:defRPr sz="2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40" indent="-342840" algn="l" defTabSz="9142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j-lt"/>
          <a:ea typeface="+mn-ea"/>
          <a:cs typeface="+mn-cs"/>
        </a:defRPr>
      </a:lvl1pPr>
      <a:lvl2pPr marL="742820" indent="-285700" algn="l" defTabSz="91424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2800" indent="-228560" algn="l" defTabSz="91424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599920" indent="-228560" algn="l" defTabSz="91424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040" indent="-228560" algn="l" defTabSz="91424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160" indent="-228560" algn="l" defTabSz="914240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280" indent="-228560" algn="l" defTabSz="914240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400" indent="-228560" algn="l" defTabSz="914240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5520" indent="-228560" algn="l" defTabSz="914240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8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0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2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4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2071687"/>
            <a:ext cx="813435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17853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087" y="1352550"/>
            <a:ext cx="6219825" cy="2438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62" y="4086225"/>
            <a:ext cx="623887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97209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1390650"/>
            <a:ext cx="68199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6209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61829"/>
            <a:ext cx="8224735" cy="33005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3562351"/>
            <a:ext cx="64389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5146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700087"/>
            <a:ext cx="647700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8818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7" y="1462087"/>
            <a:ext cx="682942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3045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323850"/>
            <a:ext cx="761047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3344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1462087"/>
            <a:ext cx="697230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9887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1009650"/>
            <a:ext cx="558165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19191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671512"/>
            <a:ext cx="733425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48264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790575"/>
            <a:ext cx="700087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4525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" y="1085850"/>
            <a:ext cx="747712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08336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1490662"/>
            <a:ext cx="677227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69690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1138237"/>
            <a:ext cx="60769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1730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590550"/>
            <a:ext cx="85248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0688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2" y="171450"/>
            <a:ext cx="7915275" cy="15811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324" y="2105025"/>
            <a:ext cx="39433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15014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371475"/>
            <a:ext cx="831532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791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4" y="333375"/>
            <a:ext cx="856297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9621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419100"/>
            <a:ext cx="86487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95631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328737"/>
            <a:ext cx="554355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6587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38225"/>
            <a:ext cx="733425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3035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823912"/>
            <a:ext cx="8505826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6964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804862"/>
            <a:ext cx="870585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49536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142875"/>
            <a:ext cx="6210300" cy="20002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775" y="2443162"/>
            <a:ext cx="598170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83052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123825"/>
            <a:ext cx="801052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1309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" y="604837"/>
            <a:ext cx="903922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23419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52500"/>
            <a:ext cx="7924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40004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1123950"/>
            <a:ext cx="7629525" cy="2895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0"/>
            <a:ext cx="5810250" cy="199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55710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171575"/>
            <a:ext cx="87153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58602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23850"/>
            <a:ext cx="73152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67757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119062"/>
            <a:ext cx="873442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0118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1057275"/>
            <a:ext cx="863917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83902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1057275"/>
            <a:ext cx="863917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72871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033462"/>
            <a:ext cx="859155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48258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266700"/>
            <a:ext cx="744855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7888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52462"/>
            <a:ext cx="8291512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542849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86" y="695325"/>
            <a:ext cx="8290126" cy="323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72692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" y="57150"/>
            <a:ext cx="8001000" cy="22821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5" y="2508885"/>
            <a:ext cx="7648575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503960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602" y="208597"/>
            <a:ext cx="56292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88988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" y="347662"/>
            <a:ext cx="731520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51210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7" y="214312"/>
            <a:ext cx="736282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13211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" y="360257"/>
            <a:ext cx="7952422" cy="43384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677" y="3275647"/>
            <a:ext cx="549592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87025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1004887"/>
            <a:ext cx="619125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61744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23837"/>
            <a:ext cx="883920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25071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" y="1114425"/>
            <a:ext cx="802957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08150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538287"/>
            <a:ext cx="820102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56874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221446"/>
            <a:ext cx="8101012" cy="453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92581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" y="2266950"/>
            <a:ext cx="814387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50333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297" y="53340"/>
            <a:ext cx="5953125" cy="498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03922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62" y="2205037"/>
            <a:ext cx="54768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64663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712" y="228600"/>
            <a:ext cx="7760737" cy="438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937471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21" y="1310011"/>
            <a:ext cx="7732258" cy="199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24394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523" y="1653948"/>
            <a:ext cx="693420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388251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7" y="485775"/>
            <a:ext cx="736282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545721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7" y="290512"/>
            <a:ext cx="728662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08119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5250"/>
            <a:ext cx="6096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3069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495300"/>
            <a:ext cx="86106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34964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1571625"/>
            <a:ext cx="7419975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21286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995362"/>
            <a:ext cx="863917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515263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147637"/>
            <a:ext cx="7734300" cy="48482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447" y="1695808"/>
            <a:ext cx="4924425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47474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285750"/>
            <a:ext cx="6477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669781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1562100"/>
            <a:ext cx="6086475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70691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" y="271462"/>
            <a:ext cx="772477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871566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1528762"/>
            <a:ext cx="7353300" cy="20859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727" y="3776841"/>
            <a:ext cx="59245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63375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00100"/>
            <a:ext cx="79248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70850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85" y="1326911"/>
            <a:ext cx="2943513" cy="22304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548" y="996902"/>
            <a:ext cx="2461212" cy="266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96586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38125"/>
            <a:ext cx="70866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020616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962025"/>
            <a:ext cx="75819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00647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97" y="137504"/>
            <a:ext cx="8724940" cy="26469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" y="2873829"/>
            <a:ext cx="8591550" cy="161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85125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280987"/>
            <a:ext cx="870585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90932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5" y="390525"/>
            <a:ext cx="664845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816471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457200"/>
            <a:ext cx="6353175" cy="33654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728" y="4042860"/>
            <a:ext cx="54673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21642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557337"/>
            <a:ext cx="859155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6641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5" y="1490662"/>
            <a:ext cx="581025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950055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1466850"/>
            <a:ext cx="782955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42803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195262"/>
            <a:ext cx="843915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15439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" y="238125"/>
            <a:ext cx="894397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618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1123950"/>
            <a:ext cx="852487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705078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33362"/>
            <a:ext cx="857250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28990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85737"/>
            <a:ext cx="8401050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239152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1543050"/>
            <a:ext cx="842962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9781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22" y="935025"/>
            <a:ext cx="8480190" cy="286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80217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657225"/>
            <a:ext cx="616267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57862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1.0&quot;&gt;&lt;object type=&quot;1&quot; unique_id=&quot;10001&quot;&gt;&lt;object type=&quot;2&quot; unique_id=&quot;10814&quot;&gt;&lt;object type=&quot;3&quot; unique_id=&quot;12069&quot;&gt;&lt;property id=&quot;20148&quot; value=&quot;5&quot;/&gt;&lt;property id=&quot;20300&quot; value=&quot;Slide 1&quot;/&gt;&lt;property id=&quot;20307&quot; value=&quot;256&quot;/&gt;&lt;/object&gt;&lt;object type=&quot;3&quot; unique_id=&quot;12070&quot;&gt;&lt;property id=&quot;20148&quot; value=&quot;5&quot;/&gt;&lt;property id=&quot;20300&quot; value=&quot;Slide 2&quot;/&gt;&lt;property id=&quot;20307&quot; value=&quot;257&quot;/&gt;&lt;/object&gt;&lt;object type=&quot;3&quot; unique_id=&quot;12071&quot;&gt;&lt;property id=&quot;20148&quot; value=&quot;5&quot;/&gt;&lt;property id=&quot;20300&quot; value=&quot;Slide 3&quot;/&gt;&lt;property id=&quot;20307&quot; value=&quot;258&quot;/&gt;&lt;/object&gt;&lt;object type=&quot;3&quot; unique_id=&quot;12072&quot;&gt;&lt;property id=&quot;20148&quot; value=&quot;5&quot;/&gt;&lt;property id=&quot;20300&quot; value=&quot;Slide 4&quot;/&gt;&lt;property id=&quot;20307&quot; value=&quot;259&quot;/&gt;&lt;/object&gt;&lt;object type=&quot;3&quot; unique_id=&quot;12073&quot;&gt;&lt;property id=&quot;20148&quot; value=&quot;5&quot;/&gt;&lt;property id=&quot;20300&quot; value=&quot;Slide 5&quot;/&gt;&lt;property id=&quot;20307&quot; value=&quot;260&quot;/&gt;&lt;/object&gt;&lt;object type=&quot;3&quot; unique_id=&quot;12074&quot;&gt;&lt;property id=&quot;20148&quot; value=&quot;5&quot;/&gt;&lt;property id=&quot;20300&quot; value=&quot;Slide 6&quot;/&gt;&lt;property id=&quot;20307&quot; value=&quot;261&quot;/&gt;&lt;/object&gt;&lt;object type=&quot;3&quot; unique_id=&quot;12075&quot;&gt;&lt;property id=&quot;20148&quot; value=&quot;5&quot;/&gt;&lt;property id=&quot;20300&quot; value=&quot;Slide 7&quot;/&gt;&lt;property id=&quot;20307&quot; value=&quot;262&quot;/&gt;&lt;/object&gt;&lt;object type=&quot;3&quot; unique_id=&quot;12076&quot;&gt;&lt;property id=&quot;20148&quot; value=&quot;5&quot;/&gt;&lt;property id=&quot;20300&quot; value=&quot;Slide 8&quot;/&gt;&lt;property id=&quot;20307&quot; value=&quot;263&quot;/&gt;&lt;/object&gt;&lt;object type=&quot;3&quot; unique_id=&quot;12077&quot;&gt;&lt;property id=&quot;20148&quot; value=&quot;5&quot;/&gt;&lt;property id=&quot;20300&quot; value=&quot;Slide 9&quot;/&gt;&lt;property id=&quot;20307&quot; value=&quot;264&quot;/&gt;&lt;/object&gt;&lt;object type=&quot;3&quot; unique_id=&quot;12078&quot;&gt;&lt;property id=&quot;20148&quot; value=&quot;5&quot;/&gt;&lt;property id=&quot;20300&quot; value=&quot;Slide 10&quot;/&gt;&lt;property id=&quot;20307&quot; value=&quot;265&quot;/&gt;&lt;/object&gt;&lt;object type=&quot;3&quot; unique_id=&quot;12079&quot;&gt;&lt;property id=&quot;20148&quot; value=&quot;5&quot;/&gt;&lt;property id=&quot;20300&quot; value=&quot;Slide 11&quot;/&gt;&lt;property id=&quot;20307&quot; value=&quot;266&quot;/&gt;&lt;/object&gt;&lt;object type=&quot;3&quot; unique_id=&quot;12080&quot;&gt;&lt;property id=&quot;20148&quot; value=&quot;5&quot;/&gt;&lt;property id=&quot;20300&quot; value=&quot;Slide 12&quot;/&gt;&lt;property id=&quot;20307&quot; value=&quot;267&quot;/&gt;&lt;/object&gt;&lt;object type=&quot;3&quot; unique_id=&quot;12081&quot;&gt;&lt;property id=&quot;20148&quot; value=&quot;5&quot;/&gt;&lt;property id=&quot;20300&quot; value=&quot;Slide 13&quot;/&gt;&lt;property id=&quot;20307&quot; value=&quot;268&quot;/&gt;&lt;/object&gt;&lt;object type=&quot;3&quot; unique_id=&quot;12082&quot;&gt;&lt;property id=&quot;20148&quot; value=&quot;5&quot;/&gt;&lt;property id=&quot;20300&quot; value=&quot;Slide 14&quot;/&gt;&lt;property id=&quot;20307&quot; value=&quot;269&quot;/&gt;&lt;/object&gt;&lt;object type=&quot;3&quot; unique_id=&quot;12083&quot;&gt;&lt;property id=&quot;20148&quot; value=&quot;5&quot;/&gt;&lt;property id=&quot;20300&quot; value=&quot;Slide 15&quot;/&gt;&lt;property id=&quot;20307&quot; value=&quot;270&quot;/&gt;&lt;/object&gt;&lt;object type=&quot;3&quot; unique_id=&quot;12084&quot;&gt;&lt;property id=&quot;20148&quot; value=&quot;5&quot;/&gt;&lt;property id=&quot;20300&quot; value=&quot;Slide 16&quot;/&gt;&lt;property id=&quot;20307&quot; value=&quot;271&quot;/&gt;&lt;/object&gt;&lt;object type=&quot;3&quot; unique_id=&quot;12085&quot;&gt;&lt;property id=&quot;20148&quot; value=&quot;5&quot;/&gt;&lt;property id=&quot;20300&quot; value=&quot;Slide 18&quot;/&gt;&lt;property id=&quot;20307&quot; value=&quot;272&quot;/&gt;&lt;/object&gt;&lt;object type=&quot;3&quot; unique_id=&quot;12086&quot;&gt;&lt;property id=&quot;20148&quot; value=&quot;5&quot;/&gt;&lt;property id=&quot;20300&quot; value=&quot;Slide 19&quot;/&gt;&lt;property id=&quot;20307&quot; value=&quot;273&quot;/&gt;&lt;/object&gt;&lt;object type=&quot;3&quot; unique_id=&quot;12087&quot;&gt;&lt;property id=&quot;20148&quot; value=&quot;5&quot;/&gt;&lt;property id=&quot;20300&quot; value=&quot;Slide 20&quot;/&gt;&lt;property id=&quot;20307&quot; value=&quot;274&quot;/&gt;&lt;/object&gt;&lt;object type=&quot;3&quot; unique_id=&quot;12088&quot;&gt;&lt;property id=&quot;20148&quot; value=&quot;5&quot;/&gt;&lt;property id=&quot;20300&quot; value=&quot;Slide 21&quot;/&gt;&lt;property id=&quot;20307&quot; value=&quot;277&quot;/&gt;&lt;/object&gt;&lt;object type=&quot;3&quot; unique_id=&quot;12089&quot;&gt;&lt;property id=&quot;20148&quot; value=&quot;5&quot;/&gt;&lt;property id=&quot;20300&quot; value=&quot;Slide 22&quot;/&gt;&lt;property id=&quot;20307&quot; value=&quot;278&quot;/&gt;&lt;/object&gt;&lt;object type=&quot;3&quot; unique_id=&quot;12090&quot;&gt;&lt;property id=&quot;20148&quot; value=&quot;5&quot;/&gt;&lt;property id=&quot;20300&quot; value=&quot;Slide 23&quot;/&gt;&lt;property id=&quot;20307&quot; value=&quot;279&quot;/&gt;&lt;/object&gt;&lt;object type=&quot;3&quot; unique_id=&quot;12091&quot;&gt;&lt;property id=&quot;20148&quot; value=&quot;5&quot;/&gt;&lt;property id=&quot;20300&quot; value=&quot;Slide 24&quot;/&gt;&lt;property id=&quot;20307&quot; value=&quot;280&quot;/&gt;&lt;/object&gt;&lt;object type=&quot;3&quot; unique_id=&quot;12092&quot;&gt;&lt;property id=&quot;20148&quot; value=&quot;5&quot;/&gt;&lt;property id=&quot;20300&quot; value=&quot;Slide 26&quot;/&gt;&lt;property id=&quot;20307&quot; value=&quot;281&quot;/&gt;&lt;/object&gt;&lt;object type=&quot;3&quot; unique_id=&quot;12093&quot;&gt;&lt;property id=&quot;20148&quot; value=&quot;5&quot;/&gt;&lt;property id=&quot;20300&quot; value=&quot;Slide 28&quot;/&gt;&lt;property id=&quot;20307&quot; value=&quot;282&quot;/&gt;&lt;/object&gt;&lt;object type=&quot;3&quot; unique_id=&quot;12094&quot;&gt;&lt;property id=&quot;20148&quot; value=&quot;5&quot;/&gt;&lt;property id=&quot;20300&quot; value=&quot;Slide 29&quot;/&gt;&lt;property id=&quot;20307&quot; value=&quot;283&quot;/&gt;&lt;/object&gt;&lt;object type=&quot;3&quot; unique_id=&quot;12234&quot;&gt;&lt;property id=&quot;20148&quot; value=&quot;5&quot;/&gt;&lt;property id=&quot;20300&quot; value=&quot;Slide 17&quot;/&gt;&lt;property id=&quot;20307&quot; value=&quot;284&quot;/&gt;&lt;/object&gt;&lt;object type=&quot;3&quot; unique_id=&quot;12235&quot;&gt;&lt;property id=&quot;20148&quot; value=&quot;5&quot;/&gt;&lt;property id=&quot;20300&quot; value=&quot;Slide 25&quot;/&gt;&lt;property id=&quot;20307&quot; value=&quot;285&quot;/&gt;&lt;/object&gt;&lt;object type=&quot;3&quot; unique_id=&quot;12326&quot;&gt;&lt;property id=&quot;20148&quot; value=&quot;5&quot;/&gt;&lt;property id=&quot;20300&quot; value=&quot;Slide 27&quot;/&gt;&lt;property id=&quot;20307&quot; value=&quot;286&quot;/&gt;&lt;/object&gt;&lt;/object&gt;&lt;object type=&quot;8&quot; unique_id=&quot;10870&quot;&gt;&lt;/object&gt;&lt;/object&gt;&lt;/database&gt;"/>
  <p:tag name="SECTOMILLISECCONVERTED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heme/theme1.xml><?xml version="1.0" encoding="utf-8"?>
<a:theme xmlns:a="http://schemas.openxmlformats.org/drawingml/2006/main" name="1_LABCORP 2020 TEMPLATE_STUDIO BUILD">
  <a:themeElements>
    <a:clrScheme name="Custom 8">
      <a:dk1>
        <a:srgbClr val="231F20"/>
      </a:dk1>
      <a:lt1>
        <a:srgbClr val="FFFFFF"/>
      </a:lt1>
      <a:dk2>
        <a:srgbClr val="3A5CE9"/>
      </a:dk2>
      <a:lt2>
        <a:srgbClr val="FFFFFF"/>
      </a:lt2>
      <a:accent1>
        <a:srgbClr val="3A5CE9"/>
      </a:accent1>
      <a:accent2>
        <a:srgbClr val="2998E3"/>
      </a:accent2>
      <a:accent3>
        <a:srgbClr val="4CD5F7"/>
      </a:accent3>
      <a:accent4>
        <a:srgbClr val="1A2188"/>
      </a:accent4>
      <a:accent5>
        <a:srgbClr val="6C2FAC"/>
      </a:accent5>
      <a:accent6>
        <a:srgbClr val="F7758C"/>
      </a:accent6>
      <a:hlink>
        <a:srgbClr val="3A5CE9"/>
      </a:hlink>
      <a:folHlink>
        <a:srgbClr val="6C2FAC"/>
      </a:folHlink>
    </a:clrScheme>
    <a:fontScheme name="LABCORP REBRANDED FONT SET">
      <a:majorFont>
        <a:latin typeface="Times New Roman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lIns="0" tIns="0" rIns="0" bIns="0" rtlCol="0" anchor="ctr"/>
      <a:lstStyle>
        <a:defPPr algn="ctr">
          <a:defRPr sz="12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Labcorp_PPT_Template_DrugDev_FINAL" id="{9475CFA8-B7D4-4200-811F-F5F683B9D810}" vid="{81049BE1-E94C-4045-9A39-AE968E917952}"/>
    </a:ext>
  </a:extLst>
</a:theme>
</file>

<file path=ppt/theme/theme2.xml><?xml version="1.0" encoding="utf-8"?>
<a:theme xmlns:a="http://schemas.openxmlformats.org/drawingml/2006/main" name="LABCORP 2020 TEMPLATE_STUDIO BUILD">
  <a:themeElements>
    <a:clrScheme name="LABCORP REBRANDED PALETTE1">
      <a:dk1>
        <a:srgbClr val="231F20"/>
      </a:dk1>
      <a:lt1>
        <a:srgbClr val="FFFFFF"/>
      </a:lt1>
      <a:dk2>
        <a:srgbClr val="3A5CE9"/>
      </a:dk2>
      <a:lt2>
        <a:srgbClr val="FFFFFF"/>
      </a:lt2>
      <a:accent1>
        <a:srgbClr val="3A5CE9"/>
      </a:accent1>
      <a:accent2>
        <a:srgbClr val="2998E3"/>
      </a:accent2>
      <a:accent3>
        <a:srgbClr val="4CD5F7"/>
      </a:accent3>
      <a:accent4>
        <a:srgbClr val="1A2188"/>
      </a:accent4>
      <a:accent5>
        <a:srgbClr val="6C2FAC"/>
      </a:accent5>
      <a:accent6>
        <a:srgbClr val="F7758C"/>
      </a:accent6>
      <a:hlink>
        <a:srgbClr val="B4F6F5"/>
      </a:hlink>
      <a:folHlink>
        <a:srgbClr val="6C2FAC"/>
      </a:folHlink>
    </a:clrScheme>
    <a:fontScheme name="LABCORP REBRANDED FONT SET">
      <a:majorFont>
        <a:latin typeface="Times New Roman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lIns="0" tIns="0" rIns="0" bIns="0" rtlCol="0" anchor="ctr"/>
      <a:lstStyle>
        <a:defPPr algn="ctr">
          <a:defRPr sz="12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1200" dirty="0" err="1" smtClean="0">
            <a:solidFill>
              <a:srgbClr val="636466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plate-Fam1B">
  <a:themeElements>
    <a:clrScheme name="Fam1B">
      <a:dk1>
        <a:srgbClr val="000000"/>
      </a:dk1>
      <a:lt1>
        <a:srgbClr val="FFFFFF"/>
      </a:lt1>
      <a:dk2>
        <a:srgbClr val="1A1A1A"/>
      </a:dk2>
      <a:lt2>
        <a:srgbClr val="707070"/>
      </a:lt2>
      <a:accent1>
        <a:srgbClr val="0097D1"/>
      </a:accent1>
      <a:accent2>
        <a:srgbClr val="58C6D5"/>
      </a:accent2>
      <a:accent3>
        <a:srgbClr val="ED1849"/>
      </a:accent3>
      <a:accent4>
        <a:srgbClr val="910043"/>
      </a:accent4>
      <a:accent5>
        <a:srgbClr val="707070"/>
      </a:accent5>
      <a:accent6>
        <a:srgbClr val="ABABAB"/>
      </a:accent6>
      <a:hlink>
        <a:srgbClr val="002060"/>
      </a:hlink>
      <a:folHlink>
        <a:srgbClr val="7030A0"/>
      </a:folHlink>
    </a:clrScheme>
    <a:fontScheme name="Covance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spcBef>
            <a:spcPts val="400"/>
          </a:spcBef>
          <a:buClr>
            <a:schemeClr val="tx1"/>
          </a:buClr>
          <a:buSzPct val="85000"/>
          <a:defRPr sz="1400" dirty="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1_Office Theme">
  <a:themeElements>
    <a:clrScheme name="Blueish2">
      <a:dk1>
        <a:sysClr val="windowText" lastClr="000000"/>
      </a:dk1>
      <a:lt1>
        <a:sysClr val="window" lastClr="FFFFFF"/>
      </a:lt1>
      <a:dk2>
        <a:srgbClr val="093F6B"/>
      </a:dk2>
      <a:lt2>
        <a:srgbClr val="FFFFFF"/>
      </a:lt2>
      <a:accent1>
        <a:srgbClr val="093F6B"/>
      </a:accent1>
      <a:accent2>
        <a:srgbClr val="29ABE2"/>
      </a:accent2>
      <a:accent3>
        <a:srgbClr val="68CCEE"/>
      </a:accent3>
      <a:accent4>
        <a:srgbClr val="093F6B"/>
      </a:accent4>
      <a:accent5>
        <a:srgbClr val="29ABE2"/>
      </a:accent5>
      <a:accent6>
        <a:srgbClr val="68CCEE"/>
      </a:accent6>
      <a:hlink>
        <a:srgbClr val="093F6B"/>
      </a:hlink>
      <a:folHlink>
        <a:srgbClr val="29ABE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Labcorp_PPT_Template_DrugDev_FINAL_External</Template>
  <TotalTime>0</TotalTime>
  <Words>0</Words>
  <Application>Microsoft Office PowerPoint</Application>
  <PresentationFormat>On-screen Show (16:9)</PresentationFormat>
  <Paragraphs>0</Paragraphs>
  <Slides>83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83</vt:i4>
      </vt:variant>
    </vt:vector>
  </HeadingPairs>
  <TitlesOfParts>
    <vt:vector size="95" baseType="lpstr">
      <vt:lpstr>Arial</vt:lpstr>
      <vt:lpstr>Calibri</vt:lpstr>
      <vt:lpstr>Calibri Light</vt:lpstr>
      <vt:lpstr>Courier New</vt:lpstr>
      <vt:lpstr>Times New Roman</vt:lpstr>
      <vt:lpstr>Wingdings</vt:lpstr>
      <vt:lpstr>Wingdings 2</vt:lpstr>
      <vt:lpstr>Wingdings 3</vt:lpstr>
      <vt:lpstr>1_LABCORP 2020 TEMPLATE_STUDIO BUILD</vt:lpstr>
      <vt:lpstr>LABCORP 2020 TEMPLATE_STUDIO BUILD</vt:lpstr>
      <vt:lpstr>Template-Fam1B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2022-10-17T06:32:45Z</dcterms:created>
  <dcterms:modified xsi:type="dcterms:W3CDTF">2022-12-11T11:28:16Z</dcterms:modified>
</cp:coreProperties>
</file>